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5" r:id="rId4"/>
    <p:sldId id="260" r:id="rId5"/>
    <p:sldId id="257" r:id="rId6"/>
    <p:sldId id="263" r:id="rId7"/>
    <p:sldId id="264" r:id="rId8"/>
    <p:sldId id="261" r:id="rId9"/>
    <p:sldId id="269" r:id="rId10"/>
    <p:sldId id="258" r:id="rId11"/>
    <p:sldId id="267" r:id="rId12"/>
    <p:sldId id="268" r:id="rId13"/>
    <p:sldId id="262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110" d="100"/>
          <a:sy n="110" d="100"/>
        </p:scale>
        <p:origin x="-21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1265</Words>
  <Application>Microsoft Office PowerPoint</Application>
  <PresentationFormat>Affichage à l'écran (4:3)</PresentationFormat>
  <Paragraphs>345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76</cp:revision>
  <dcterms:created xsi:type="dcterms:W3CDTF">2011-11-17T16:11:22Z</dcterms:created>
  <dcterms:modified xsi:type="dcterms:W3CDTF">2012-02-19T17:35:09Z</dcterms:modified>
</cp:coreProperties>
</file>