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5" r:id="rId4"/>
    <p:sldId id="260" r:id="rId5"/>
    <p:sldId id="257" r:id="rId6"/>
    <p:sldId id="263" r:id="rId7"/>
    <p:sldId id="264" r:id="rId8"/>
    <p:sldId id="261" r:id="rId9"/>
    <p:sldId id="269" r:id="rId10"/>
    <p:sldId id="258" r:id="rId11"/>
    <p:sldId id="267" r:id="rId12"/>
    <p:sldId id="268" r:id="rId13"/>
    <p:sldId id="262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110" d="100"/>
          <a:sy n="110" d="100"/>
        </p:scale>
        <p:origin x="-126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p:grpSp>
        <p:nvGrpSpPr>
          <p:cNvPr id="27" name="Groupe 26"/>
          <p:cNvGrpSpPr/>
          <p:nvPr/>
        </p:nvGrpSpPr>
        <p:grpSpPr>
          <a:xfrm>
            <a:off x="64662" y="1538774"/>
            <a:ext cx="1620217" cy="888223"/>
            <a:chOff x="64662" y="1538774"/>
            <a:chExt cx="1620217" cy="888223"/>
          </a:xfrm>
        </p:grpSpPr>
        <p:grpSp>
          <p:nvGrpSpPr>
            <p:cNvPr id="18" name="Groupe 17"/>
            <p:cNvGrpSpPr/>
            <p:nvPr/>
          </p:nvGrpSpPr>
          <p:grpSpPr>
            <a:xfrm>
              <a:off x="230533" y="1813221"/>
              <a:ext cx="734249" cy="613776"/>
              <a:chOff x="1047379" y="2528880"/>
              <a:chExt cx="734249" cy="61377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1047379" y="288104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64662" y="1591871"/>
              <a:ext cx="1620217" cy="581334"/>
              <a:chOff x="881508" y="2307530"/>
              <a:chExt cx="1620217" cy="581334"/>
            </a:xfrm>
          </p:grpSpPr>
          <p:sp>
            <p:nvSpPr>
              <p:cNvPr id="14" name="ZoneTexte 13"/>
              <p:cNvSpPr txBox="1"/>
              <p:nvPr/>
            </p:nvSpPr>
            <p:spPr>
              <a:xfrm>
                <a:off x="2141596" y="2307530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5" name="Connecteur droit 14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472917" y="15387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17" y="1538774"/>
                  <a:ext cx="32791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74770" y="2954458"/>
            <a:ext cx="1726087" cy="908294"/>
            <a:chOff x="874770" y="2954458"/>
            <a:chExt cx="1726087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74770" y="3422662"/>
              <a:ext cx="15360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5738215" y="2757766"/>
            <a:ext cx="753170" cy="1356337"/>
            <a:chOff x="5738215" y="2757766"/>
            <a:chExt cx="753170" cy="1356337"/>
          </a:xfrm>
        </p:grpSpPr>
        <p:cxnSp>
          <p:nvCxnSpPr>
            <p:cNvPr id="95" name="Connecteur droit 94"/>
            <p:cNvCxnSpPr/>
            <p:nvPr/>
          </p:nvCxnSpPr>
          <p:spPr>
            <a:xfrm flipV="1">
              <a:off x="5994410" y="367860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5994450" y="301721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6040473" y="36742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6163475" y="31591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75" y="3159144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ZoneTexte 101"/>
            <p:cNvSpPr txBox="1"/>
            <p:nvPr/>
          </p:nvSpPr>
          <p:spPr>
            <a:xfrm>
              <a:off x="6070618" y="275776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3" name="Arc 102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3" name="Groupe 122"/>
            <p:cNvGrpSpPr/>
            <p:nvPr/>
          </p:nvGrpSpPr>
          <p:grpSpPr>
            <a:xfrm>
              <a:off x="5814385" y="3965343"/>
              <a:ext cx="359968" cy="148760"/>
              <a:chOff x="1344635" y="4134565"/>
              <a:chExt cx="359968" cy="14876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rgbClr val="7030A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droit 124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1265</Words>
  <Application>Microsoft Office PowerPoint</Application>
  <PresentationFormat>Affichage à l'écran (4:3)</PresentationFormat>
  <Paragraphs>345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79</cp:revision>
  <dcterms:created xsi:type="dcterms:W3CDTF">2011-11-17T16:11:22Z</dcterms:created>
  <dcterms:modified xsi:type="dcterms:W3CDTF">2012-10-16T15:51:59Z</dcterms:modified>
</cp:coreProperties>
</file>