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0" r:id="rId11"/>
    <p:sldId id="265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84" autoAdjust="0"/>
  </p:normalViewPr>
  <p:slideViewPr>
    <p:cSldViewPr>
      <p:cViewPr>
        <p:scale>
          <a:sx n="125" d="100"/>
          <a:sy n="125" d="100"/>
        </p:scale>
        <p:origin x="-72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BA71-B846-4725-9733-44CF997FE375}" type="datetimeFigureOut">
              <a:rPr lang="fr-FR" smtClean="0"/>
              <a:t>11/01/2012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E7C8-9289-40BF-9B14-B9B1AE5AE8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9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11/01/2012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11/01/2012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30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11/01/2012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11/01/2012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24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11/01/2012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6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11/01/2012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11/01/2012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11/01/2012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11/01/2012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11/01/2012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11/01/2012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04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67AA-1165-4D19-A520-0AAEBAFEBFEE}" type="datetimeFigureOut">
              <a:rPr lang="fr-FR" smtClean="0"/>
              <a:t>11/01/2012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0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19" Type="http://schemas.openxmlformats.org/officeDocument/2006/relationships/image" Target="../media/image1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0.png"/><Relationship Id="rId21" Type="http://schemas.openxmlformats.org/officeDocument/2006/relationships/image" Target="../media/image34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5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3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36" r="20714"/>
          <a:stretch/>
        </p:blipFill>
        <p:spPr bwMode="auto">
          <a:xfrm>
            <a:off x="3052763" y="3588443"/>
            <a:ext cx="1957227" cy="155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70" y="5229200"/>
            <a:ext cx="1573212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Arc 35"/>
          <p:cNvSpPr/>
          <p:nvPr/>
        </p:nvSpPr>
        <p:spPr>
          <a:xfrm>
            <a:off x="3131840" y="5650218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24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427038"/>
            <a:ext cx="48196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5652120" y="11247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11760" y="35730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627784" y="21102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427984" y="155679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44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/>
          <p:cNvGrpSpPr/>
          <p:nvPr/>
        </p:nvGrpSpPr>
        <p:grpSpPr>
          <a:xfrm rot="10800000">
            <a:off x="2876342" y="764705"/>
            <a:ext cx="3408357" cy="3951221"/>
            <a:chOff x="3488241" y="602264"/>
            <a:chExt cx="3408357" cy="3951221"/>
          </a:xfrm>
        </p:grpSpPr>
        <p:grpSp>
          <p:nvGrpSpPr>
            <p:cNvPr id="10" name="Groupe 9"/>
            <p:cNvGrpSpPr/>
            <p:nvPr/>
          </p:nvGrpSpPr>
          <p:grpSpPr>
            <a:xfrm>
              <a:off x="3488241" y="602264"/>
              <a:ext cx="1083759" cy="1608700"/>
              <a:chOff x="-354345" y="-137803"/>
              <a:chExt cx="1556896" cy="2311008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-354345" y="-137803"/>
                <a:ext cx="1319127" cy="2303190"/>
                <a:chOff x="462501" y="577856"/>
                <a:chExt cx="1319127" cy="230319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 rot="10800000">
                  <a:off x="462501" y="577856"/>
                  <a:ext cx="806010" cy="596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b="1" dirty="0" smtClean="0">
                      <a:solidFill>
                        <a:srgbClr val="FF0000"/>
                      </a:solidFill>
                    </a:rPr>
                    <a:t>Lame (8)</a:t>
                  </a:r>
                  <a:endParaRPr lang="fr-FR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" name="Groupe 11"/>
              <p:cNvGrpSpPr/>
              <p:nvPr/>
            </p:nvGrpSpPr>
            <p:grpSpPr>
              <a:xfrm>
                <a:off x="64662" y="1806296"/>
                <a:ext cx="1137889" cy="366909"/>
                <a:chOff x="881508" y="2521955"/>
                <a:chExt cx="1137889" cy="366909"/>
              </a:xfrm>
            </p:grpSpPr>
            <p:cxnSp>
              <p:nvCxnSpPr>
                <p:cNvPr id="13" name="Connecteur droit 12"/>
                <p:cNvCxnSpPr/>
                <p:nvPr/>
              </p:nvCxnSpPr>
              <p:spPr>
                <a:xfrm flipH="1">
                  <a:off x="881508" y="2702566"/>
                  <a:ext cx="1137889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e 17"/>
            <p:cNvGrpSpPr/>
            <p:nvPr/>
          </p:nvGrpSpPr>
          <p:grpSpPr>
            <a:xfrm rot="5400000">
              <a:off x="4285357" y="475287"/>
              <a:ext cx="1190857" cy="1769693"/>
              <a:chOff x="604097" y="1126503"/>
              <a:chExt cx="1190857" cy="1769693"/>
            </a:xfrm>
          </p:grpSpPr>
          <p:cxnSp>
            <p:nvCxnSpPr>
              <p:cNvPr id="20" name="Connecteur droit 19"/>
              <p:cNvCxnSpPr/>
              <p:nvPr/>
            </p:nvCxnSpPr>
            <p:spPr>
              <a:xfrm rot="16200000" flipV="1">
                <a:off x="1199525" y="2163676"/>
                <a:ext cx="1" cy="119085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e 18"/>
              <p:cNvGrpSpPr/>
              <p:nvPr/>
            </p:nvGrpSpPr>
            <p:grpSpPr>
              <a:xfrm>
                <a:off x="953236" y="1126503"/>
                <a:ext cx="560634" cy="1769693"/>
                <a:chOff x="953236" y="1126503"/>
                <a:chExt cx="560634" cy="1769693"/>
              </a:xfrm>
            </p:grpSpPr>
            <p:cxnSp>
              <p:nvCxnSpPr>
                <p:cNvPr id="22" name="Connecteur droit 21"/>
                <p:cNvCxnSpPr/>
                <p:nvPr/>
              </p:nvCxnSpPr>
              <p:spPr>
                <a:xfrm rot="16200000">
                  <a:off x="479313" y="1874260"/>
                  <a:ext cx="1495513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953236" y="2622016"/>
                  <a:ext cx="560634" cy="2741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23" name="Groupe 22"/>
            <p:cNvGrpSpPr/>
            <p:nvPr/>
          </p:nvGrpSpPr>
          <p:grpSpPr>
            <a:xfrm>
              <a:off x="3779912" y="2380317"/>
              <a:ext cx="1127838" cy="1309336"/>
              <a:chOff x="64662" y="292255"/>
              <a:chExt cx="1620217" cy="1880950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244686" y="292255"/>
                <a:ext cx="1431221" cy="1873132"/>
                <a:chOff x="1061532" y="1007914"/>
                <a:chExt cx="1431221" cy="187313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0" name="Connecteur droit 29"/>
                <p:cNvCxnSpPr/>
                <p:nvPr/>
              </p:nvCxnSpPr>
              <p:spPr>
                <a:xfrm flipH="1">
                  <a:off x="1379545" y="1007914"/>
                  <a:ext cx="1878" cy="151045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Texte 30"/>
                <p:cNvSpPr txBox="1"/>
                <p:nvPr/>
              </p:nvSpPr>
              <p:spPr>
                <a:xfrm rot="10800000">
                  <a:off x="1285147" y="1966254"/>
                  <a:ext cx="1207606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70C0"/>
                      </a:solidFill>
                    </a:rPr>
                    <a:t>Noix (12)</a:t>
                  </a:r>
                  <a:endParaRPr lang="fr-FR" sz="1400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25" name="Groupe 24"/>
              <p:cNvGrpSpPr/>
              <p:nvPr/>
            </p:nvGrpSpPr>
            <p:grpSpPr>
              <a:xfrm>
                <a:off x="64662" y="1806296"/>
                <a:ext cx="1620217" cy="366909"/>
                <a:chOff x="881508" y="2521955"/>
                <a:chExt cx="1620217" cy="366909"/>
              </a:xfrm>
            </p:grpSpPr>
            <p:cxnSp>
              <p:nvCxnSpPr>
                <p:cNvPr id="26" name="Connecteur droit 25"/>
                <p:cNvCxnSpPr/>
                <p:nvPr/>
              </p:nvCxnSpPr>
              <p:spPr>
                <a:xfrm flipH="1">
                  <a:off x="881508" y="2702566"/>
                  <a:ext cx="1620217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e 31"/>
            <p:cNvGrpSpPr/>
            <p:nvPr/>
          </p:nvGrpSpPr>
          <p:grpSpPr>
            <a:xfrm>
              <a:off x="4907750" y="3425721"/>
              <a:ext cx="1988848" cy="1113401"/>
              <a:chOff x="-625793" y="1173383"/>
              <a:chExt cx="2857117" cy="1599478"/>
            </a:xfrm>
          </p:grpSpPr>
          <p:grpSp>
            <p:nvGrpSpPr>
              <p:cNvPr id="33" name="Groupe 32"/>
              <p:cNvGrpSpPr/>
              <p:nvPr/>
            </p:nvGrpSpPr>
            <p:grpSpPr>
              <a:xfrm>
                <a:off x="-625792" y="1813221"/>
                <a:ext cx="1590574" cy="959640"/>
                <a:chOff x="191054" y="2528880"/>
                <a:chExt cx="1590574" cy="95964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0" name="Connecteur droit 39"/>
                <p:cNvCxnSpPr/>
                <p:nvPr/>
              </p:nvCxnSpPr>
              <p:spPr>
                <a:xfrm flipV="1">
                  <a:off x="1423458" y="2888864"/>
                  <a:ext cx="0" cy="22334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ZoneTexte 40"/>
                <p:cNvSpPr txBox="1"/>
                <p:nvPr/>
              </p:nvSpPr>
              <p:spPr>
                <a:xfrm rot="10800000">
                  <a:off x="191054" y="3123752"/>
                  <a:ext cx="1234931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Corps (1)</a:t>
                  </a:r>
                  <a:endParaRPr lang="fr-FR" sz="1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4" name="Groupe 33"/>
              <p:cNvGrpSpPr/>
              <p:nvPr/>
            </p:nvGrpSpPr>
            <p:grpSpPr>
              <a:xfrm>
                <a:off x="-625793" y="1173383"/>
                <a:ext cx="2857117" cy="999822"/>
                <a:chOff x="191053" y="1889042"/>
                <a:chExt cx="2857117" cy="999822"/>
              </a:xfrm>
            </p:grpSpPr>
            <p:sp>
              <p:nvSpPr>
                <p:cNvPr id="35" name="ZoneTexte 34"/>
                <p:cNvSpPr txBox="1"/>
                <p:nvPr/>
              </p:nvSpPr>
              <p:spPr>
                <a:xfrm rot="10800000">
                  <a:off x="1514568" y="1889042"/>
                  <a:ext cx="1533602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B050"/>
                      </a:solidFill>
                    </a:rPr>
                    <a:t>Vilebrequin (3)</a:t>
                  </a:r>
                  <a:endParaRPr lang="fr-FR" sz="1400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36" name="Connecteur droit 35"/>
                <p:cNvCxnSpPr/>
                <p:nvPr/>
              </p:nvCxnSpPr>
              <p:spPr>
                <a:xfrm flipH="1">
                  <a:off x="191053" y="2702566"/>
                  <a:ext cx="2310672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Connecteur droit 41"/>
            <p:cNvCxnSpPr/>
            <p:nvPr/>
          </p:nvCxnSpPr>
          <p:spPr>
            <a:xfrm flipH="1">
              <a:off x="4115662" y="2387630"/>
              <a:ext cx="45633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4570340" y="2088393"/>
              <a:ext cx="0" cy="29923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4901506" y="3552679"/>
              <a:ext cx="0" cy="4393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>
              <a:endCxn id="39" idx="0"/>
            </p:cNvCxnSpPr>
            <p:nvPr/>
          </p:nvCxnSpPr>
          <p:spPr>
            <a:xfrm>
              <a:off x="5754527" y="1387677"/>
              <a:ext cx="9797" cy="248343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3491880" y="4274100"/>
              <a:ext cx="227244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3488241" y="1387677"/>
              <a:ext cx="0" cy="288642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488241" y="1384247"/>
              <a:ext cx="50769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4561252" y="4274100"/>
              <a:ext cx="0" cy="1554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406488" y="4426500"/>
              <a:ext cx="309528" cy="126985"/>
            </a:xfrm>
            <a:prstGeom prst="rect">
              <a:avLst/>
            </a:prstGeom>
            <a:pattFill prst="lt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/>
            <p:nvPr/>
          </p:nvCxnSpPr>
          <p:spPr>
            <a:xfrm flipV="1">
              <a:off x="4406488" y="4426500"/>
              <a:ext cx="307164" cy="30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Connecteur droit 89"/>
          <p:cNvCxnSpPr/>
          <p:nvPr/>
        </p:nvCxnSpPr>
        <p:spPr>
          <a:xfrm rot="10800000">
            <a:off x="6156176" y="1318880"/>
            <a:ext cx="0" cy="439339"/>
          </a:xfrm>
          <a:prstGeom prst="line">
            <a:avLst/>
          </a:prstGeom>
          <a:ln w="12700">
            <a:solidFill>
              <a:srgbClr val="00B05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596982" y="1384660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e</a:t>
            </a:r>
            <a:endParaRPr lang="fr-FR" sz="2000" dirty="0">
              <a:solidFill>
                <a:srgbClr val="00B050"/>
              </a:solidFill>
            </a:endParaRPr>
          </a:p>
        </p:txBody>
      </p:sp>
      <p:cxnSp>
        <p:nvCxnSpPr>
          <p:cNvPr id="92" name="Connecteur droit 91"/>
          <p:cNvCxnSpPr/>
          <p:nvPr/>
        </p:nvCxnSpPr>
        <p:spPr>
          <a:xfrm flipV="1">
            <a:off x="6156176" y="1742593"/>
            <a:ext cx="0" cy="1494317"/>
          </a:xfrm>
          <a:prstGeom prst="line">
            <a:avLst/>
          </a:prstGeom>
          <a:ln w="12700">
            <a:solidFill>
              <a:srgbClr val="0070C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5596983" y="2233385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l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73502" y="873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</a:t>
            </a:r>
            <a:endParaRPr lang="fr-FR" sz="1400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5423884" y="131586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</a:t>
            </a:r>
            <a:endParaRPr lang="fr-FR" sz="14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620788" y="280847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5777004" y="362273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D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0441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9752" y="548680"/>
            <a:ext cx="4320481" cy="576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 rot="477386">
            <a:off x="3206633" y="3939994"/>
            <a:ext cx="807340" cy="478194"/>
            <a:chOff x="333267" y="3226266"/>
            <a:chExt cx="1598303" cy="946689"/>
          </a:xfrm>
        </p:grpSpPr>
        <p:cxnSp>
          <p:nvCxnSpPr>
            <p:cNvPr id="20" name="Connecteur droit 19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 rot="21122614">
              <a:off x="333267" y="3226266"/>
              <a:ext cx="1186854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70C0"/>
                  </a:solidFill>
                </a:rPr>
                <a:t>(2)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 rot="477386">
            <a:off x="3145798" y="2767058"/>
            <a:ext cx="700646" cy="293960"/>
            <a:chOff x="617192" y="3629457"/>
            <a:chExt cx="1387079" cy="581956"/>
          </a:xfrm>
        </p:grpSpPr>
        <p:cxnSp>
          <p:nvCxnSpPr>
            <p:cNvPr id="33" name="Connecteur droit 32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cxnSp>
          <p:nvCxnSpPr>
            <p:cNvPr id="39" name="Connecteur droit 38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/>
            <p:cNvCxnSpPr/>
            <p:nvPr/>
          </p:nvCxnSpPr>
          <p:spPr>
            <a:xfrm rot="21122614">
              <a:off x="1957215" y="3744784"/>
              <a:ext cx="47056" cy="4666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/>
          <p:cNvGrpSpPr/>
          <p:nvPr/>
        </p:nvGrpSpPr>
        <p:grpSpPr>
          <a:xfrm rot="477386">
            <a:off x="4184812" y="2317336"/>
            <a:ext cx="1652499" cy="2742484"/>
            <a:chOff x="-186454" y="-560884"/>
            <a:chExt cx="3271475" cy="5429326"/>
          </a:xfrm>
        </p:grpSpPr>
        <p:cxnSp>
          <p:nvCxnSpPr>
            <p:cNvPr id="46" name="Connecteur droit 4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 rot="21122614">
              <a:off x="1685127" y="3100064"/>
              <a:ext cx="1092181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B050"/>
                  </a:solidFill>
                </a:rPr>
                <a:t>(1)</a:t>
              </a:r>
              <a:endParaRPr lang="fr-FR" sz="1400" dirty="0">
                <a:solidFill>
                  <a:srgbClr val="00B050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 rot="21122614">
              <a:off x="1139019" y="4365761"/>
              <a:ext cx="1263696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bg1">
                      <a:lumMod val="50000"/>
                    </a:schemeClr>
                  </a:solidFill>
                </a:rPr>
                <a:t>(0)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9" name="Connecteur droit 48"/>
            <p:cNvCxnSpPr/>
            <p:nvPr/>
          </p:nvCxnSpPr>
          <p:spPr>
            <a:xfrm rot="21122614" flipH="1" flipV="1">
              <a:off x="212880" y="-560884"/>
              <a:ext cx="708561" cy="433320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/>
            <p:nvPr/>
          </p:nvCxnSpPr>
          <p:spPr>
            <a:xfrm rot="21122614" flipH="1">
              <a:off x="1637475" y="3543383"/>
              <a:ext cx="1447546" cy="1553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53"/>
            <p:cNvCxnSpPr/>
            <p:nvPr/>
          </p:nvCxnSpPr>
          <p:spPr>
            <a:xfrm rot="21122614">
              <a:off x="2291903" y="751721"/>
              <a:ext cx="289520" cy="281109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/>
            <p:nvPr/>
          </p:nvCxnSpPr>
          <p:spPr>
            <a:xfrm rot="21122614" flipH="1">
              <a:off x="-186454" y="4062716"/>
              <a:ext cx="1084344" cy="11550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rc 56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/>
          <p:cNvGrpSpPr/>
          <p:nvPr/>
        </p:nvGrpSpPr>
        <p:grpSpPr>
          <a:xfrm rot="16613147">
            <a:off x="3246880" y="1682258"/>
            <a:ext cx="1081417" cy="1278302"/>
            <a:chOff x="454187" y="3335914"/>
            <a:chExt cx="2140899" cy="2530678"/>
          </a:xfrm>
        </p:grpSpPr>
        <p:cxnSp>
          <p:nvCxnSpPr>
            <p:cNvPr id="59" name="Connecteur droit 5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 rot="4739139">
              <a:off x="1863832" y="3564487"/>
              <a:ext cx="959827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0000"/>
                  </a:solidFill>
                </a:rPr>
                <a:t>(3)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Connecteur droit 61"/>
            <p:cNvCxnSpPr/>
            <p:nvPr/>
          </p:nvCxnSpPr>
          <p:spPr>
            <a:xfrm rot="4986853" flipH="1">
              <a:off x="651140" y="4825602"/>
              <a:ext cx="1830222" cy="25175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64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9" name="Connecteur droit 68"/>
            <p:cNvCxnSpPr/>
            <p:nvPr/>
          </p:nvCxnSpPr>
          <p:spPr>
            <a:xfrm rot="4739139">
              <a:off x="686494" y="3787126"/>
              <a:ext cx="41552" cy="5061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necteur droit 70"/>
          <p:cNvCxnSpPr/>
          <p:nvPr/>
        </p:nvCxnSpPr>
        <p:spPr>
          <a:xfrm>
            <a:off x="3540140" y="3149088"/>
            <a:ext cx="105405" cy="105959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3527995" y="3107579"/>
            <a:ext cx="311159" cy="3338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003015" y="4234382"/>
            <a:ext cx="49604" cy="4036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5730285" y="2989728"/>
            <a:ext cx="41474" cy="14476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orme libre 107"/>
          <p:cNvSpPr/>
          <p:nvPr/>
        </p:nvSpPr>
        <p:spPr>
          <a:xfrm>
            <a:off x="5432425" y="2980033"/>
            <a:ext cx="352425" cy="83842"/>
          </a:xfrm>
          <a:custGeom>
            <a:avLst/>
            <a:gdLst>
              <a:gd name="connsiteX0" fmla="*/ 0 w 349250"/>
              <a:gd name="connsiteY0" fmla="*/ 124054 h 124054"/>
              <a:gd name="connsiteX1" fmla="*/ 98425 w 349250"/>
              <a:gd name="connsiteY1" fmla="*/ 229 h 124054"/>
              <a:gd name="connsiteX2" fmla="*/ 238125 w 349250"/>
              <a:gd name="connsiteY2" fmla="*/ 92304 h 124054"/>
              <a:gd name="connsiteX3" fmla="*/ 349250 w 349250"/>
              <a:gd name="connsiteY3" fmla="*/ 57379 h 124054"/>
              <a:gd name="connsiteX0" fmla="*/ 0 w 352425"/>
              <a:gd name="connsiteY0" fmla="*/ 124038 h 124038"/>
              <a:gd name="connsiteX1" fmla="*/ 98425 w 352425"/>
              <a:gd name="connsiteY1" fmla="*/ 213 h 124038"/>
              <a:gd name="connsiteX2" fmla="*/ 238125 w 352425"/>
              <a:gd name="connsiteY2" fmla="*/ 92288 h 124038"/>
              <a:gd name="connsiteX3" fmla="*/ 352425 w 352425"/>
              <a:gd name="connsiteY3" fmla="*/ 10392 h 12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124038">
                <a:moveTo>
                  <a:pt x="0" y="124038"/>
                </a:moveTo>
                <a:cubicBezTo>
                  <a:pt x="29369" y="64771"/>
                  <a:pt x="58738" y="5505"/>
                  <a:pt x="98425" y="213"/>
                </a:cubicBezTo>
                <a:cubicBezTo>
                  <a:pt x="138113" y="-5079"/>
                  <a:pt x="195792" y="90591"/>
                  <a:pt x="238125" y="92288"/>
                </a:cubicBezTo>
                <a:cubicBezTo>
                  <a:pt x="280458" y="93985"/>
                  <a:pt x="317764" y="32617"/>
                  <a:pt x="352425" y="1039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 flipH="1">
            <a:off x="2572000" y="2398092"/>
            <a:ext cx="760334" cy="104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 flipV="1">
            <a:off x="2566243" y="2498761"/>
            <a:ext cx="434703" cy="26584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000947" y="4908221"/>
            <a:ext cx="1858550" cy="2442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 flipV="1">
            <a:off x="4815983" y="4637998"/>
            <a:ext cx="43515" cy="2661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3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48680"/>
            <a:ext cx="4656944" cy="44918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03848" y="548680"/>
            <a:ext cx="4656944" cy="449180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635896" y="1674478"/>
            <a:ext cx="936104" cy="536486"/>
            <a:chOff x="-142228" y="1402506"/>
            <a:chExt cx="1344779" cy="770699"/>
          </a:xfrm>
        </p:grpSpPr>
        <p:grpSp>
          <p:nvGrpSpPr>
            <p:cNvPr id="3" name="Groupe 2"/>
            <p:cNvGrpSpPr/>
            <p:nvPr/>
          </p:nvGrpSpPr>
          <p:grpSpPr>
            <a:xfrm>
              <a:off x="-142228" y="1402506"/>
              <a:ext cx="1107010" cy="762881"/>
              <a:chOff x="674618" y="2118165"/>
              <a:chExt cx="1107010" cy="762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674618" y="2118165"/>
                <a:ext cx="611897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FF0000"/>
                    </a:solidFill>
                  </a:rPr>
                  <a:t>(3)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64662" y="1806296"/>
              <a:ext cx="1137889" cy="366909"/>
              <a:chOff x="881508" y="2521955"/>
              <a:chExt cx="1137889" cy="366909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H="1">
                <a:off x="881508" y="2702566"/>
                <a:ext cx="113788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e 29"/>
          <p:cNvGrpSpPr/>
          <p:nvPr/>
        </p:nvGrpSpPr>
        <p:grpSpPr>
          <a:xfrm rot="5400000">
            <a:off x="4285357" y="475287"/>
            <a:ext cx="1190857" cy="1769693"/>
            <a:chOff x="604097" y="1126503"/>
            <a:chExt cx="1190857" cy="1769693"/>
          </a:xfrm>
        </p:grpSpPr>
        <p:grpSp>
          <p:nvGrpSpPr>
            <p:cNvPr id="28" name="Groupe 27"/>
            <p:cNvGrpSpPr/>
            <p:nvPr/>
          </p:nvGrpSpPr>
          <p:grpSpPr>
            <a:xfrm>
              <a:off x="953236" y="1126503"/>
              <a:ext cx="560634" cy="1769693"/>
              <a:chOff x="953236" y="1126503"/>
              <a:chExt cx="560634" cy="176969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953236" y="2622016"/>
                <a:ext cx="560634" cy="27418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 rot="16200000">
                <a:off x="479313" y="1874260"/>
                <a:ext cx="149551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eur droit 24"/>
            <p:cNvCxnSpPr/>
            <p:nvPr/>
          </p:nvCxnSpPr>
          <p:spPr>
            <a:xfrm rot="16200000" flipV="1">
              <a:off x="1199525" y="2163676"/>
              <a:ext cx="1" cy="11908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3779912" y="2380317"/>
            <a:ext cx="1127838" cy="1309336"/>
            <a:chOff x="64662" y="292255"/>
            <a:chExt cx="1620217" cy="1880950"/>
          </a:xfrm>
        </p:grpSpPr>
        <p:grpSp>
          <p:nvGrpSpPr>
            <p:cNvPr id="31" name="Groupe 30"/>
            <p:cNvGrpSpPr/>
            <p:nvPr/>
          </p:nvGrpSpPr>
          <p:grpSpPr>
            <a:xfrm>
              <a:off x="244686" y="292255"/>
              <a:ext cx="957866" cy="1873132"/>
              <a:chOff x="1061532" y="1007914"/>
              <a:chExt cx="957866" cy="187313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1379545" y="1007914"/>
                <a:ext cx="1878" cy="151045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>
                <a:off x="1285148" y="1948870"/>
                <a:ext cx="73425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70C0"/>
                    </a:solidFill>
                  </a:rPr>
                  <a:t>(2)</a:t>
                </a:r>
                <a:endParaRPr lang="fr-FR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64662" y="1806296"/>
              <a:ext cx="1620217" cy="366909"/>
              <a:chOff x="881508" y="2521955"/>
              <a:chExt cx="1620217" cy="366909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H="1">
                <a:off x="881508" y="2702566"/>
                <a:ext cx="162021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e 39"/>
          <p:cNvGrpSpPr/>
          <p:nvPr/>
        </p:nvGrpSpPr>
        <p:grpSpPr>
          <a:xfrm>
            <a:off x="4907750" y="3717031"/>
            <a:ext cx="1608466" cy="799353"/>
            <a:chOff x="-625793" y="1591871"/>
            <a:chExt cx="2310672" cy="1148326"/>
          </a:xfrm>
        </p:grpSpPr>
        <p:grpSp>
          <p:nvGrpSpPr>
            <p:cNvPr id="41" name="Groupe 40"/>
            <p:cNvGrpSpPr/>
            <p:nvPr/>
          </p:nvGrpSpPr>
          <p:grpSpPr>
            <a:xfrm>
              <a:off x="2784" y="1813221"/>
              <a:ext cx="961998" cy="926976"/>
              <a:chOff x="819630" y="2528880"/>
              <a:chExt cx="961998" cy="92697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/>
              <p:cNvCxnSpPr/>
              <p:nvPr/>
            </p:nvCxnSpPr>
            <p:spPr>
              <a:xfrm flipV="1">
                <a:off x="1423458" y="2888864"/>
                <a:ext cx="0" cy="22334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/>
              <p:cNvSpPr txBox="1"/>
              <p:nvPr/>
            </p:nvSpPr>
            <p:spPr>
              <a:xfrm>
                <a:off x="819630" y="3091088"/>
                <a:ext cx="62679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(0)</a:t>
                </a:r>
                <a:endParaRPr lang="fr-FR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-625793" y="1591871"/>
              <a:ext cx="2310672" cy="581334"/>
              <a:chOff x="191053" y="2307530"/>
              <a:chExt cx="2310672" cy="581334"/>
            </a:xfrm>
          </p:grpSpPr>
          <p:sp>
            <p:nvSpPr>
              <p:cNvPr id="43" name="ZoneTexte 42"/>
              <p:cNvSpPr txBox="1"/>
              <p:nvPr/>
            </p:nvSpPr>
            <p:spPr>
              <a:xfrm>
                <a:off x="1984503" y="2307530"/>
                <a:ext cx="517221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B050"/>
                    </a:solidFill>
                  </a:rPr>
                  <a:t>(1)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44" name="Connecteur droit 43"/>
              <p:cNvCxnSpPr/>
              <p:nvPr/>
            </p:nvCxnSpPr>
            <p:spPr>
              <a:xfrm flipH="1">
                <a:off x="191053" y="2702566"/>
                <a:ext cx="2310672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Connecteur droit 49"/>
          <p:cNvCxnSpPr/>
          <p:nvPr/>
        </p:nvCxnSpPr>
        <p:spPr>
          <a:xfrm flipH="1">
            <a:off x="4115662" y="2387630"/>
            <a:ext cx="4563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570340" y="2088393"/>
            <a:ext cx="0" cy="2992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901506" y="3552679"/>
            <a:ext cx="0" cy="4393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endCxn id="47" idx="0"/>
          </p:cNvCxnSpPr>
          <p:nvPr/>
        </p:nvCxnSpPr>
        <p:spPr>
          <a:xfrm>
            <a:off x="5754527" y="1387677"/>
            <a:ext cx="9797" cy="248343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491880" y="4274100"/>
            <a:ext cx="22724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488241" y="1387677"/>
            <a:ext cx="0" cy="288642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488241" y="1384247"/>
            <a:ext cx="50769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561252" y="4274100"/>
            <a:ext cx="0" cy="1554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406488" y="4426500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 flipV="1">
            <a:off x="4406488" y="4426500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1136950" y="1845847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800670" y="265211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1026886" y="3518432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/>
          <p:cNvGrpSpPr/>
          <p:nvPr/>
        </p:nvGrpSpPr>
        <p:grpSpPr>
          <a:xfrm>
            <a:off x="3491880" y="1124971"/>
            <a:ext cx="2830501" cy="3143555"/>
            <a:chOff x="971600" y="-1874795"/>
            <a:chExt cx="2830501" cy="3143555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971600" y="1268760"/>
              <a:ext cx="2830501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 flipV="1">
              <a:off x="971600" y="-1874795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eur droit avec flèche 111"/>
          <p:cNvCxnSpPr/>
          <p:nvPr/>
        </p:nvCxnSpPr>
        <p:spPr>
          <a:xfrm flipV="1">
            <a:off x="1541125" y="3230422"/>
            <a:ext cx="470403" cy="3425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944442" y="4008282"/>
            <a:ext cx="585881" cy="108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1136950" y="1845847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1179249" y="242204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902904" y="3654353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Arc 109"/>
          <p:cNvSpPr/>
          <p:nvPr/>
        </p:nvSpPr>
        <p:spPr>
          <a:xfrm>
            <a:off x="161885" y="3388563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Arc 113"/>
          <p:cNvSpPr/>
          <p:nvPr/>
        </p:nvSpPr>
        <p:spPr>
          <a:xfrm>
            <a:off x="912978" y="2995227"/>
            <a:ext cx="1113326" cy="1163158"/>
          </a:xfrm>
          <a:prstGeom prst="arc">
            <a:avLst>
              <a:gd name="adj1" fmla="val 16070423"/>
              <a:gd name="adj2" fmla="val 19263416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blipFill rotWithShape="1"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c 121"/>
          <p:cNvSpPr/>
          <p:nvPr/>
        </p:nvSpPr>
        <p:spPr>
          <a:xfrm>
            <a:off x="403201" y="1512765"/>
            <a:ext cx="1113326" cy="1163158"/>
          </a:xfrm>
          <a:prstGeom prst="arc">
            <a:avLst>
              <a:gd name="adj1" fmla="val 4082937"/>
              <a:gd name="adj2" fmla="val 5311681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𝜑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96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e 37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c 47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c 49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5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93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6" name="Connecteur droit avec flèche 3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</TotalTime>
  <Words>504</Words>
  <Application>Microsoft Office PowerPoint</Application>
  <PresentationFormat>Affichage à l'écran (4:3)</PresentationFormat>
  <Paragraphs>111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36</cp:revision>
  <dcterms:created xsi:type="dcterms:W3CDTF">2011-12-19T17:08:40Z</dcterms:created>
  <dcterms:modified xsi:type="dcterms:W3CDTF">2012-01-11T08:20:26Z</dcterms:modified>
</cp:coreProperties>
</file>