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lvl1pPr marL="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DCAF9ED-07DC-4A11-8D7F-57B35C25682E}" styleName="Medium Style 10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93D81CF-94F2-401A-BA57-92F5A7B2D0C5}" styleName="Medium Style 8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6">
    <a:wholeTbl>
      <a:tcTxStyle>
        <a:fontRef idx="minor">
          <a:scrgbClr r="0" g="0" b="0"/>
        </a:fontRef>
        <a:schemeClr val="accent5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1FECB4D8-DB02-4DC6-A0A2-4F2EBAE1DC90}" styleName="Medium Style 1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B4B98B0-60AC-42C2-AFA5-B58CD77FA1E5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0E3FDE45-AF77-4B5C-9715-49D594BDF05E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4" autoAdjust="0"/>
    <p:restoredTop sz="88034" autoAdjust="0"/>
  </p:normalViewPr>
  <p:slideViewPr>
    <p:cSldViewPr>
      <p:cViewPr varScale="1">
        <p:scale>
          <a:sx n="66" d="100"/>
          <a:sy n="66" d="100"/>
        </p:scale>
        <p:origin x="-1608" y="-96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fr-FR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31555DB1-8736-42A3-B48D-2B08FB93332A}" type="datetimeFigureOut">
              <a:rPr lang="fr-FR" smtClean="0"/>
              <a:pPr/>
              <a:t>04/01/2012</a:t>
            </a:fld>
            <a:endParaRPr lang="fr-F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fr-FR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5400D380-E0D7-4EB1-B91E-BFCC7DA7F29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4959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fr-FR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0BDB199F-A56C-4049-BA04-1447030960FF}" type="datetimeFigureOut">
              <a:rPr/>
              <a:pPr/>
              <a:t>28/6/2006</a:t>
            </a:fld>
            <a:endParaRPr lang="fr-FR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>
            <a:extLst/>
          </a:lstStyle>
          <a:p>
            <a:endParaRPr lang="fr-F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fr-FR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B3A019F3-8596-4028-9847-CBD3A185B07A}" type="slidenum">
              <a:rPr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0513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7939608" cy="527720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0" hangingPunct="1">
              <a:defRPr kumimoji="0" lang="fr-FR" sz="2800" b="1" cap="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un titre</a:t>
            </a:r>
          </a:p>
        </p:txBody>
      </p:sp>
      <p:sp>
        <p:nvSpPr>
          <p:cNvPr id="7" name="Rectangle 7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Haut, 2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5"/>
          </p:nvPr>
        </p:nvSpPr>
        <p:spPr>
          <a:xfrm>
            <a:off x="301752" y="609600"/>
            <a:ext cx="8074152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3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19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20" name="Rectangle 2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9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3" name="Rectangle 2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27" name="Rectangle 2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8" name="Rectangle 28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1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8" name="Rectangle 11"/>
          <p:cNvSpPr>
            <a:spLocks noGrp="1"/>
          </p:cNvSpPr>
          <p:nvPr>
            <p:ph sz="quarter" idx="16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18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20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1" name="Rectangle 21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3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5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0" name="Rectangle 11"/>
          <p:cNvSpPr>
            <a:spLocks noGrp="1"/>
          </p:cNvSpPr>
          <p:nvPr>
            <p:ph sz="quarter" idx="16"/>
          </p:nvPr>
        </p:nvSpPr>
        <p:spPr>
          <a:xfrm>
            <a:off x="3048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17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8"/>
          </p:nvPr>
        </p:nvSpPr>
        <p:spPr>
          <a:xfrm>
            <a:off x="3017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0"/>
          </p:nvPr>
        </p:nvSpPr>
        <p:spPr>
          <a:xfrm>
            <a:off x="3048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2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2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8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9" name="Rectangle 11"/>
          <p:cNvSpPr>
            <a:spLocks noGrp="1"/>
          </p:cNvSpPr>
          <p:nvPr>
            <p:ph sz="quarter" idx="18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2" name="Rectangle 11"/>
          <p:cNvSpPr>
            <a:spLocks noGrp="1"/>
          </p:cNvSpPr>
          <p:nvPr>
            <p:ph sz="quarter" idx="20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33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4" name="Rectangle 11"/>
          <p:cNvSpPr>
            <a:spLocks noGrp="1"/>
          </p:cNvSpPr>
          <p:nvPr>
            <p:ph sz="quarter" idx="22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6" name="Rectangle 16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7" name="Rectangle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3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7848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2" name="Rectangle 11"/>
          <p:cNvSpPr>
            <a:spLocks noGrp="1"/>
          </p:cNvSpPr>
          <p:nvPr>
            <p:ph sz="quarter" idx="16"/>
          </p:nvPr>
        </p:nvSpPr>
        <p:spPr>
          <a:xfrm>
            <a:off x="307848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8"/>
          </p:nvPr>
        </p:nvSpPr>
        <p:spPr>
          <a:xfrm>
            <a:off x="304800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7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7848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8" name="Rectangle 11"/>
          <p:cNvSpPr>
            <a:spLocks noGrp="1"/>
          </p:cNvSpPr>
          <p:nvPr>
            <p:ph sz="quarter" idx="20"/>
          </p:nvPr>
        </p:nvSpPr>
        <p:spPr>
          <a:xfrm>
            <a:off x="307848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22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23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4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erre tomb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9" name="Rectangle 6"/>
          <p:cNvSpPr/>
          <p:nvPr/>
        </p:nvSpPr>
        <p:spPr>
          <a:xfrm>
            <a:off x="13716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8" name="Rectangle 6"/>
          <p:cNvSpPr/>
          <p:nvPr/>
        </p:nvSpPr>
        <p:spPr>
          <a:xfrm>
            <a:off x="13716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6" name="Rectangle 6"/>
          <p:cNvSpPr/>
          <p:nvPr/>
        </p:nvSpPr>
        <p:spPr>
          <a:xfrm>
            <a:off x="35052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5" name="Rectangle 6"/>
          <p:cNvSpPr/>
          <p:nvPr/>
        </p:nvSpPr>
        <p:spPr>
          <a:xfrm>
            <a:off x="35052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1" name="Rectangle 6"/>
          <p:cNvSpPr/>
          <p:nvPr/>
        </p:nvSpPr>
        <p:spPr>
          <a:xfrm>
            <a:off x="56388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" name="Rectangle 6"/>
          <p:cNvSpPr/>
          <p:nvPr/>
        </p:nvSpPr>
        <p:spPr>
          <a:xfrm>
            <a:off x="56388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4" name="Rectangle 10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9" name="Rectangle 10"/>
          <p:cNvSpPr>
            <a:spLocks noGrp="1"/>
          </p:cNvSpPr>
          <p:nvPr>
            <p:ph type="pic" sz="quarter" idx="29" hasCustomPrompt="1"/>
          </p:nvPr>
        </p:nvSpPr>
        <p:spPr>
          <a:xfrm>
            <a:off x="15240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27" name="Rectangle 10"/>
          <p:cNvSpPr>
            <a:spLocks noGrp="1"/>
          </p:cNvSpPr>
          <p:nvPr>
            <p:ph type="pic" sz="quarter" idx="17" hasCustomPrompt="1"/>
          </p:nvPr>
        </p:nvSpPr>
        <p:spPr>
          <a:xfrm>
            <a:off x="36576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1" name="Rectangle 10"/>
          <p:cNvSpPr>
            <a:spLocks noGrp="1"/>
          </p:cNvSpPr>
          <p:nvPr>
            <p:ph type="pic" sz="quarter" idx="30" hasCustomPrompt="1"/>
          </p:nvPr>
        </p:nvSpPr>
        <p:spPr>
          <a:xfrm>
            <a:off x="36576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4" name="Rectangle 10"/>
          <p:cNvSpPr>
            <a:spLocks noGrp="1"/>
          </p:cNvSpPr>
          <p:nvPr>
            <p:ph type="pic" sz="quarter" idx="21" hasCustomPrompt="1"/>
          </p:nvPr>
        </p:nvSpPr>
        <p:spPr>
          <a:xfrm>
            <a:off x="57912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5" name="Rectangle 10"/>
          <p:cNvSpPr>
            <a:spLocks noGrp="1"/>
          </p:cNvSpPr>
          <p:nvPr>
            <p:ph type="pic" sz="quarter" idx="31" hasCustomPrompt="1"/>
          </p:nvPr>
        </p:nvSpPr>
        <p:spPr>
          <a:xfrm>
            <a:off x="57912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7" name="Rectangle 1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8" name="Rectangle 12"/>
          <p:cNvSpPr>
            <a:spLocks noGrp="1"/>
          </p:cNvSpPr>
          <p:nvPr>
            <p:ph type="body" sz="quarter" idx="33" hasCustomPrompt="1"/>
          </p:nvPr>
        </p:nvSpPr>
        <p:spPr>
          <a:xfrm>
            <a:off x="15240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30" name="Rectangle 1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3" name="Rectangle 12"/>
          <p:cNvSpPr>
            <a:spLocks noGrp="1"/>
          </p:cNvSpPr>
          <p:nvPr>
            <p:ph type="body" sz="quarter" idx="34" hasCustomPrompt="1"/>
          </p:nvPr>
        </p:nvSpPr>
        <p:spPr>
          <a:xfrm>
            <a:off x="36576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4" name="Rectangle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912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" name="Rectangle 12"/>
          <p:cNvSpPr>
            <a:spLocks noGrp="1"/>
          </p:cNvSpPr>
          <p:nvPr>
            <p:ph type="body" sz="quarter" idx="35" hasCustomPrompt="1"/>
          </p:nvPr>
        </p:nvSpPr>
        <p:spPr>
          <a:xfrm>
            <a:off x="57912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44" name="Rectangle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5" name="Rectangle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240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4" name="Rectangle 11"/>
          <p:cNvSpPr>
            <a:spLocks noGrp="1"/>
          </p:cNvSpPr>
          <p:nvPr>
            <p:ph type="body" sz="quarter" idx="19" hasCustomPrompt="1"/>
          </p:nvPr>
        </p:nvSpPr>
        <p:spPr>
          <a:xfrm>
            <a:off x="36576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40" name="Rectangle 11"/>
          <p:cNvSpPr>
            <a:spLocks noGrp="1"/>
          </p:cNvSpPr>
          <p:nvPr>
            <p:ph type="body" sz="quarter" idx="38" hasCustomPrompt="1"/>
          </p:nvPr>
        </p:nvSpPr>
        <p:spPr>
          <a:xfrm>
            <a:off x="36576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8" name="Rectangle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912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3" name="Rectangle 11"/>
          <p:cNvSpPr>
            <a:spLocks noGrp="1"/>
          </p:cNvSpPr>
          <p:nvPr>
            <p:ph type="body" sz="quarter" idx="39" hasCustomPrompt="1"/>
          </p:nvPr>
        </p:nvSpPr>
        <p:spPr>
          <a:xfrm>
            <a:off x="57912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5" name="Rectangle 14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6" name="Rectangle 14"/>
          <p:cNvSpPr>
            <a:spLocks noGrp="1"/>
          </p:cNvSpPr>
          <p:nvPr>
            <p:ph type="body" sz="quarter" idx="41" hasCustomPrompt="1"/>
          </p:nvPr>
        </p:nvSpPr>
        <p:spPr>
          <a:xfrm>
            <a:off x="15240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62" name="Rectangle 14"/>
          <p:cNvSpPr>
            <a:spLocks noGrp="1"/>
          </p:cNvSpPr>
          <p:nvPr>
            <p:ph type="body" sz="quarter" idx="20" hasCustomPrompt="1"/>
          </p:nvPr>
        </p:nvSpPr>
        <p:spPr>
          <a:xfrm>
            <a:off x="36576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7" name="Rectangle 14"/>
          <p:cNvSpPr>
            <a:spLocks noGrp="1"/>
          </p:cNvSpPr>
          <p:nvPr>
            <p:ph type="body" sz="quarter" idx="42" hasCustomPrompt="1"/>
          </p:nvPr>
        </p:nvSpPr>
        <p:spPr>
          <a:xfrm>
            <a:off x="36576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41" name="Rectangle 14"/>
          <p:cNvSpPr>
            <a:spLocks noGrp="1"/>
          </p:cNvSpPr>
          <p:nvPr>
            <p:ph type="body" sz="quarter" idx="24" hasCustomPrompt="1"/>
          </p:nvPr>
        </p:nvSpPr>
        <p:spPr>
          <a:xfrm>
            <a:off x="57912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2" name="Rectangle 14"/>
          <p:cNvSpPr>
            <a:spLocks noGrp="1"/>
          </p:cNvSpPr>
          <p:nvPr>
            <p:ph type="body" sz="quarter" idx="43" hasCustomPrompt="1"/>
          </p:nvPr>
        </p:nvSpPr>
        <p:spPr>
          <a:xfrm>
            <a:off x="57912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9" name="Rectangle 51"/>
          <p:cNvSpPr>
            <a:spLocks noGrp="1"/>
          </p:cNvSpPr>
          <p:nvPr>
            <p:ph type="body" sz="quarter" idx="46"/>
          </p:nvPr>
        </p:nvSpPr>
        <p:spPr>
          <a:xfrm>
            <a:off x="304800" y="381000"/>
            <a:ext cx="8077200" cy="838200"/>
          </a:xfrm>
        </p:spPr>
        <p:txBody>
          <a:bodyPr/>
          <a:lstStyle>
            <a:lvl1pPr eaLnBrk="1" latinLnBrk="0" hangingPunct="1">
              <a:defRPr kumimoji="0" lang="fr-FR" sz="1200"/>
            </a:lvl1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42" name="Rectangle 42"/>
          <p:cNvSpPr>
            <a:spLocks noGrp="1"/>
          </p:cNvSpPr>
          <p:nvPr>
            <p:ph type="dt" sz="half" idx="47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43" name="Rectangle 4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45" name="Rectangle 45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5"/>
          <p:cNvSpPr>
            <a:spLocks noGrp="1"/>
          </p:cNvSpPr>
          <p:nvPr>
            <p:ph type="sldNum" sz="quarter" idx="11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16" name="Rectangl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8" name="Rectangle 10"/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fr-FR">
                <a:solidFill>
                  <a:srgbClr val="A0A0A0"/>
                </a:solidFill>
              </a:defRPr>
            </a:lvl1pPr>
            <a:extLst/>
          </a:lstStyle>
          <a:p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9" name="Rectangle 10"/>
          <p:cNvSpPr/>
          <p:nvPr userDrawn="1"/>
        </p:nvSpPr>
        <p:spPr>
          <a:xfrm>
            <a:off x="0" y="3786190"/>
            <a:ext cx="9144000" cy="1143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85720" y="3857628"/>
            <a:ext cx="7239000" cy="1075184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algn="l" eaLnBrk="1" latinLnBrk="0" hangingPunct="1">
              <a:defRPr kumimoji="0" lang="fr-FR" sz="2800" b="0" cap="all" spc="150" baseline="0">
                <a:solidFill>
                  <a:schemeClr val="bg1"/>
                </a:solidFill>
              </a:defRPr>
            </a:lvl1pPr>
            <a:extLst/>
          </a:lstStyle>
          <a:p>
            <a:pPr eaLnBrk="1" latinLnBrk="0" hangingPunct="1"/>
            <a:r>
              <a:rPr lang="fr-FR" dirty="0" smtClean="0"/>
              <a:t>Modifiez le style du titre</a:t>
            </a:r>
            <a:endParaRPr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4901766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pic>
        <p:nvPicPr>
          <p:cNvPr id="1026" name="Image 29" descr="logo pt aplati_Arrière-pla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5627802"/>
            <a:ext cx="876672" cy="121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7956376" y="5445224"/>
            <a:ext cx="1164704" cy="1393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7"/>
          <p:cNvSpPr>
            <a:spLocks noGrp="1"/>
          </p:cNvSpPr>
          <p:nvPr>
            <p:ph type="body" sz="quarter" idx="13" hasCustomPrompt="1"/>
          </p:nvPr>
        </p:nvSpPr>
        <p:spPr>
          <a:xfrm>
            <a:off x="310896" y="381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3" name="Rectangle 37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838200"/>
            <a:ext cx="7391400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1" name="Rectangle 37"/>
          <p:cNvSpPr>
            <a:spLocks noGrp="1"/>
          </p:cNvSpPr>
          <p:nvPr>
            <p:ph type="body" sz="quarter" idx="17" hasCustomPrompt="1"/>
          </p:nvPr>
        </p:nvSpPr>
        <p:spPr>
          <a:xfrm>
            <a:off x="310896" y="1295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5" name="Rectangle 37"/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1752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7" name="Rectangle 37"/>
          <p:cNvSpPr>
            <a:spLocks noGrp="1"/>
          </p:cNvSpPr>
          <p:nvPr>
            <p:ph type="body" sz="quarter" idx="21" hasCustomPrompt="1"/>
          </p:nvPr>
        </p:nvSpPr>
        <p:spPr>
          <a:xfrm>
            <a:off x="310896" y="2209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9" name="Rectangle 37"/>
          <p:cNvSpPr>
            <a:spLocks noGrp="1"/>
          </p:cNvSpPr>
          <p:nvPr>
            <p:ph type="body" sz="quarter" idx="23" hasCustomPrompt="1"/>
          </p:nvPr>
        </p:nvSpPr>
        <p:spPr>
          <a:xfrm>
            <a:off x="310896" y="2667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1" name="Rectangle 37"/>
          <p:cNvSpPr>
            <a:spLocks noGrp="1"/>
          </p:cNvSpPr>
          <p:nvPr>
            <p:ph type="body" sz="quarter" idx="25" hasCustomPrompt="1"/>
          </p:nvPr>
        </p:nvSpPr>
        <p:spPr>
          <a:xfrm>
            <a:off x="310896" y="3124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3" name="Rectangle 37"/>
          <p:cNvSpPr>
            <a:spLocks noGrp="1"/>
          </p:cNvSpPr>
          <p:nvPr>
            <p:ph type="body" sz="quarter" idx="27" hasCustomPrompt="1"/>
          </p:nvPr>
        </p:nvSpPr>
        <p:spPr>
          <a:xfrm>
            <a:off x="310896" y="3581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5" name="Rectangle 37"/>
          <p:cNvSpPr>
            <a:spLocks noGrp="1"/>
          </p:cNvSpPr>
          <p:nvPr>
            <p:ph type="body" sz="quarter" idx="29" hasCustomPrompt="1"/>
          </p:nvPr>
        </p:nvSpPr>
        <p:spPr>
          <a:xfrm>
            <a:off x="310896" y="4038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7" name="Rectangle 37"/>
          <p:cNvSpPr>
            <a:spLocks noGrp="1"/>
          </p:cNvSpPr>
          <p:nvPr>
            <p:ph type="body" sz="quarter" idx="31" hasCustomPrompt="1"/>
          </p:nvPr>
        </p:nvSpPr>
        <p:spPr>
          <a:xfrm>
            <a:off x="310896" y="4495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6" name="Rectangle 37"/>
          <p:cNvSpPr>
            <a:spLocks noGrp="1"/>
          </p:cNvSpPr>
          <p:nvPr>
            <p:ph type="body" sz="quarter" idx="33" hasCustomPrompt="1"/>
          </p:nvPr>
        </p:nvSpPr>
        <p:spPr>
          <a:xfrm>
            <a:off x="310896" y="4953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8" name="Rectangle 37"/>
          <p:cNvSpPr>
            <a:spLocks noGrp="1"/>
          </p:cNvSpPr>
          <p:nvPr>
            <p:ph type="body" sz="quarter" idx="35" hasCustomPrompt="1"/>
          </p:nvPr>
        </p:nvSpPr>
        <p:spPr>
          <a:xfrm>
            <a:off x="310896" y="5410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98" name="Rectangle 37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81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4" name="Rectangle 37"/>
          <p:cNvSpPr>
            <a:spLocks noGrp="1"/>
          </p:cNvSpPr>
          <p:nvPr>
            <p:ph type="body" sz="quarter" idx="16" hasCustomPrompt="1"/>
          </p:nvPr>
        </p:nvSpPr>
        <p:spPr>
          <a:xfrm>
            <a:off x="7696200" y="838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2" name="Rectangle 37"/>
          <p:cNvSpPr>
            <a:spLocks noGrp="1"/>
          </p:cNvSpPr>
          <p:nvPr>
            <p:ph type="body" sz="quarter" idx="18" hasCustomPrompt="1"/>
          </p:nvPr>
        </p:nvSpPr>
        <p:spPr>
          <a:xfrm>
            <a:off x="7696200" y="1295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6" name="Rectangle 37"/>
          <p:cNvSpPr>
            <a:spLocks noGrp="1"/>
          </p:cNvSpPr>
          <p:nvPr>
            <p:ph type="body" sz="quarter" idx="20" hasCustomPrompt="1"/>
          </p:nvPr>
        </p:nvSpPr>
        <p:spPr>
          <a:xfrm>
            <a:off x="7696200" y="1752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8" name="Rectangle 37"/>
          <p:cNvSpPr>
            <a:spLocks noGrp="1"/>
          </p:cNvSpPr>
          <p:nvPr>
            <p:ph type="body" sz="quarter" idx="22" hasCustomPrompt="1"/>
          </p:nvPr>
        </p:nvSpPr>
        <p:spPr>
          <a:xfrm>
            <a:off x="7696200" y="2209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0" name="Rectangle 37"/>
          <p:cNvSpPr>
            <a:spLocks noGrp="1"/>
          </p:cNvSpPr>
          <p:nvPr>
            <p:ph type="body" sz="quarter" idx="24" hasCustomPrompt="1"/>
          </p:nvPr>
        </p:nvSpPr>
        <p:spPr>
          <a:xfrm>
            <a:off x="7696200" y="2667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2" name="Rectangle 37"/>
          <p:cNvSpPr>
            <a:spLocks noGrp="1"/>
          </p:cNvSpPr>
          <p:nvPr>
            <p:ph type="body" sz="quarter" idx="26" hasCustomPrompt="1"/>
          </p:nvPr>
        </p:nvSpPr>
        <p:spPr>
          <a:xfrm>
            <a:off x="7696200" y="3124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4" name="Rectangle 37"/>
          <p:cNvSpPr>
            <a:spLocks noGrp="1"/>
          </p:cNvSpPr>
          <p:nvPr>
            <p:ph type="body" sz="quarter" idx="28" hasCustomPrompt="1"/>
          </p:nvPr>
        </p:nvSpPr>
        <p:spPr>
          <a:xfrm>
            <a:off x="7696200" y="3581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6" name="Rectangle 37"/>
          <p:cNvSpPr>
            <a:spLocks noGrp="1"/>
          </p:cNvSpPr>
          <p:nvPr>
            <p:ph type="body" sz="quarter" idx="30" hasCustomPrompt="1"/>
          </p:nvPr>
        </p:nvSpPr>
        <p:spPr>
          <a:xfrm>
            <a:off x="7696200" y="4038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8" name="Rectangle 37"/>
          <p:cNvSpPr>
            <a:spLocks noGrp="1"/>
          </p:cNvSpPr>
          <p:nvPr>
            <p:ph type="body" sz="quarter" idx="32" hasCustomPrompt="1"/>
          </p:nvPr>
        </p:nvSpPr>
        <p:spPr>
          <a:xfrm>
            <a:off x="7696200" y="4495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7" name="Rectangle 37"/>
          <p:cNvSpPr>
            <a:spLocks noGrp="1"/>
          </p:cNvSpPr>
          <p:nvPr>
            <p:ph type="body" sz="quarter" idx="34" hasCustomPrompt="1"/>
          </p:nvPr>
        </p:nvSpPr>
        <p:spPr>
          <a:xfrm>
            <a:off x="7696200" y="4953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9" name="Rectangle 37"/>
          <p:cNvSpPr>
            <a:spLocks noGrp="1"/>
          </p:cNvSpPr>
          <p:nvPr>
            <p:ph type="body" sz="quarter" idx="36" hasCustomPrompt="1"/>
          </p:nvPr>
        </p:nvSpPr>
        <p:spPr>
          <a:xfrm>
            <a:off x="7696200" y="5410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0" name="Rectangle 37"/>
          <p:cNvSpPr>
            <a:spLocks noGrp="1"/>
          </p:cNvSpPr>
          <p:nvPr>
            <p:ph type="body" sz="quarter" idx="37" hasCustomPrompt="1"/>
          </p:nvPr>
        </p:nvSpPr>
        <p:spPr>
          <a:xfrm>
            <a:off x="310896" y="5867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31" name="Rectangle 37"/>
          <p:cNvSpPr>
            <a:spLocks noGrp="1"/>
          </p:cNvSpPr>
          <p:nvPr>
            <p:ph type="body" sz="quarter" idx="38" hasCustomPrompt="1"/>
          </p:nvPr>
        </p:nvSpPr>
        <p:spPr>
          <a:xfrm>
            <a:off x="7696200" y="5867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2" name="Rectangle 32"/>
          <p:cNvSpPr>
            <a:spLocks noGrp="1"/>
          </p:cNvSpPr>
          <p:nvPr>
            <p:ph type="dt" sz="half" idx="39"/>
          </p:nvPr>
        </p:nvSpPr>
        <p:spPr/>
        <p:txBody>
          <a:bodyPr/>
          <a:lstStyle>
            <a:lvl1pPr eaLnBrk="1" latinLnBrk="0" hangingPunct="1">
              <a:defRPr kumimoji="0" lang="fr-FR" sz="1100"/>
            </a:lvl1pPr>
            <a:extLst/>
          </a:lstStyle>
          <a:p>
            <a:pPr algn="r"/>
            <a:r>
              <a:rPr kumimoji="0" lang="fr-FR" sz="1100" smtClean="0"/>
              <a:t>28/6/2006</a:t>
            </a:r>
            <a:endParaRPr kumimoji="0" lang="fr-FR" sz="1100"/>
          </a:p>
        </p:txBody>
      </p:sp>
      <p:sp>
        <p:nvSpPr>
          <p:cNvPr id="33" name="Rectangle 33"/>
          <p:cNvSpPr>
            <a:spLocks noGrp="1"/>
          </p:cNvSpPr>
          <p:nvPr>
            <p:ph type="sldNum" sz="quarter" idx="40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34" name="Rectangle 34"/>
          <p:cNvSpPr>
            <a:spLocks noGrp="1"/>
          </p:cNvSpPr>
          <p:nvPr>
            <p:ph type="ftr" sz="quarter" idx="41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 eaLnBrk="1" latinLnBrk="0" hangingPunct="1">
              <a:defRPr kumimoji="0" lang="fr-FR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fr-FR">
                <a:solidFill>
                  <a:srgbClr val="A0A0A0"/>
                </a:solidFill>
              </a:defRPr>
            </a:lvl1pPr>
            <a:extLst/>
          </a:lstStyle>
          <a:p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>
          <a:xfrm>
            <a:off x="2705100" y="6477000"/>
            <a:ext cx="3733800" cy="304800"/>
          </a:xfrm>
        </p:spPr>
        <p:txBody>
          <a:bodyPr/>
          <a:lstStyle>
            <a:lvl1pPr eaLnBrk="1" latinLnBrk="0" hangingPunct="1">
              <a:defRPr kumimoji="0" lang="fr-FR">
                <a:solidFill>
                  <a:schemeClr val="bg1"/>
                </a:solidFill>
              </a:defRPr>
            </a:lvl1pPr>
            <a:extLst/>
          </a:lstStyle>
          <a:p>
            <a:endParaRPr kumimoji="0" lang="fr-FR">
              <a:solidFill>
                <a:schemeClr val="bg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pic>
        <p:nvPicPr>
          <p:cNvPr id="10" name="Rectangle 9"/>
          <p:cNvPicPr>
            <a:picLocks noChangeAspect="1"/>
          </p:cNvPicPr>
          <p:nvPr/>
        </p:nvPicPr>
        <p:blipFill>
          <a:blip r:embed="rId2">
            <a:duotone>
              <a:schemeClr val="accent4"/>
              <a:srgbClr val="FFFFFF"/>
            </a:duotone>
          </a:blip>
          <a:stretch>
            <a:fillRect/>
          </a:stretch>
        </p:blipFill>
        <p:spPr>
          <a:xfrm>
            <a:off x="7601712" y="6239256"/>
            <a:ext cx="838200" cy="61607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1400"/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sz="1600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304800" y="980728"/>
            <a:ext cx="7839100" cy="5267672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400"/>
            </a:lvl1pPr>
            <a:lvl2pPr marL="800100" indent="-342900">
              <a:buFontTx/>
              <a:buBlip>
                <a:blip r:embed="rId2"/>
              </a:buBlip>
              <a:defRPr sz="2000"/>
            </a:lvl2pPr>
            <a:lvl3pPr marL="1257300" indent="-342900">
              <a:buFontTx/>
              <a:buBlip>
                <a:blip r:embed="rId2"/>
              </a:buBlip>
              <a:defRPr sz="2000"/>
            </a:lvl3pPr>
            <a:lvl4pPr marL="1714500" indent="-342900">
              <a:buFontTx/>
              <a:buBlip>
                <a:blip r:embed="rId2"/>
              </a:buBlip>
              <a:defRPr sz="2000"/>
            </a:lvl4pPr>
            <a:lvl5pPr marL="2171700" indent="-342900">
              <a:buFontTx/>
              <a:buBlip>
                <a:blip r:embed="rId2"/>
              </a:buBlip>
              <a:defRPr sz="2000"/>
            </a:lvl5pPr>
            <a:extLst/>
          </a:lstStyle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dirty="0"/>
          </a:p>
        </p:txBody>
      </p:sp>
      <p:sp>
        <p:nvSpPr>
          <p:cNvPr id="9" name="Rectangle 9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0" name="Rectangle 10"/>
          <p:cNvSpPr>
            <a:spLocks noGrp="1"/>
          </p:cNvSpPr>
          <p:nvPr>
            <p:ph type="sldNum" sz="quarter" idx="17"/>
          </p:nvPr>
        </p:nvSpPr>
        <p:spPr>
          <a:xfrm>
            <a:off x="8172400" y="5301208"/>
            <a:ext cx="971600" cy="288032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527720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0" hangingPunct="1">
              <a:defRPr kumimoji="0" lang="fr-FR" sz="2800" b="1" cap="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un titre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9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7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6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sz="1600" dirty="0"/>
          </a:p>
        </p:txBody>
      </p:sp>
      <p:sp>
        <p:nvSpPr>
          <p:cNvPr id="17" name="Rectangle 17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2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0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9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9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21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22" name="Rectangle 2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215338" y="0"/>
            <a:ext cx="928662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304800" y="381000"/>
            <a:ext cx="7839100" cy="58674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dirty="0" smtClean="0"/>
              <a:t>Modifiez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lang="fr-FR" sz="1000">
                <a:solidFill>
                  <a:schemeClr val="tx1">
                    <a:tint val="65000"/>
                  </a:schemeClr>
                </a:solidFill>
              </a:defRPr>
            </a:lvl1pPr>
            <a:extLst/>
          </a:lstStyle>
          <a:p>
            <a:pPr algn="r"/>
            <a:r>
              <a:rPr lang="fr-FR" smtClean="0"/>
              <a:t>28/6/2006</a:t>
            </a:r>
            <a:endParaRPr kumimoji="0" lang="fr-FR" sz="100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4"/>
          </p:nvPr>
        </p:nvSpPr>
        <p:spPr>
          <a:xfrm>
            <a:off x="8215337" y="5276886"/>
            <a:ext cx="928661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lang="fr-FR" sz="1400" b="1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3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lang="fr-FR" sz="1000">
                <a:solidFill>
                  <a:sysClr val="windowText" lastClr="000000"/>
                </a:solidFill>
              </a:defRPr>
            </a:lvl1pPr>
            <a:extLst/>
          </a:lstStyle>
          <a:p>
            <a:endParaRPr kumimoji="0" lang="fr-FR" sz="1000">
              <a:solidFill>
                <a:sysClr val="windowText" lastClr="000000"/>
              </a:solidFill>
            </a:endParaRPr>
          </a:p>
        </p:txBody>
      </p:sp>
      <p:pic>
        <p:nvPicPr>
          <p:cNvPr id="15" name="Image 14" descr="logoPT transp2.png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8209102" y="5581686"/>
            <a:ext cx="934897" cy="1276338"/>
          </a:xfrm>
          <a:prstGeom prst="rect">
            <a:avLst/>
          </a:prstGeom>
        </p:spPr>
      </p:pic>
      <p:sp>
        <p:nvSpPr>
          <p:cNvPr id="17" name="Titre 28"/>
          <p:cNvSpPr txBox="1">
            <a:spLocks/>
          </p:cNvSpPr>
          <p:nvPr userDrawn="1"/>
        </p:nvSpPr>
        <p:spPr>
          <a:xfrm>
            <a:off x="8209102" y="381000"/>
            <a:ext cx="934898" cy="5867400"/>
          </a:xfrm>
          <a:prstGeom prst="rect">
            <a:avLst/>
          </a:prstGeom>
        </p:spPr>
        <p:txBody>
          <a:bodyPr vert="vert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0" cap="sm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Cinématique du point dans un solide</a:t>
            </a:r>
            <a:endParaRPr kumimoji="0" lang="fr-FR" sz="2400" b="0" i="0" u="none" strike="noStrike" kern="0" cap="sm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3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4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lang="fr-FR" sz="2400" cap="small" spc="0" baseline="0">
          <a:solidFill>
            <a:schemeClr val="bg1"/>
          </a:solidFill>
          <a:latin typeface="+mj-lt"/>
          <a:ea typeface="+mj-ea"/>
          <a:cs typeface="+mj-cs"/>
        </a:defRPr>
      </a:lvl1pPr>
      <a:extLst/>
    </p:titleStyle>
    <p:bodyStyle>
      <a:lvl1pPr marL="0" marR="0" indent="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3786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3854014"/>
            <a:ext cx="8735888" cy="1075184"/>
          </a:xfrm>
        </p:spPr>
        <p:txBody>
          <a:bodyPr>
            <a:noAutofit/>
          </a:bodyPr>
          <a:lstStyle>
            <a:extLst/>
          </a:lstStyle>
          <a:p>
            <a:pPr algn="ctr"/>
            <a:r>
              <a:rPr lang="fr-FR" sz="2000" dirty="0" smtClean="0"/>
              <a:t>Cinématique du point dans un solide en mouvement</a:t>
            </a:r>
            <a:r>
              <a:rPr lang="fr-FR" sz="2000" dirty="0" smtClean="0"/>
              <a:t/>
            </a:r>
            <a:br>
              <a:rPr lang="fr-FR" sz="2000" dirty="0" smtClean="0"/>
            </a:br>
            <a:r>
              <a:rPr lang="fr-FR" sz="2000" dirty="0" smtClean="0"/>
              <a:t>PTSI		Lycée Jules HAAG</a:t>
            </a:r>
            <a:endParaRPr lang="fr-FR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357826"/>
            <a:ext cx="1507969" cy="100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14" b="25747"/>
          <a:stretch/>
        </p:blipFill>
        <p:spPr bwMode="auto">
          <a:xfrm>
            <a:off x="1903505" y="5357826"/>
            <a:ext cx="1673929" cy="100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84"/>
          <a:stretch/>
        </p:blipFill>
        <p:spPr bwMode="auto">
          <a:xfrm>
            <a:off x="3577434" y="5357826"/>
            <a:ext cx="1687399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833" y="5357826"/>
            <a:ext cx="1379187" cy="100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462" y="5357826"/>
            <a:ext cx="1512167" cy="1008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76" r="58317" b="29360"/>
          <a:stretch/>
        </p:blipFill>
        <p:spPr bwMode="auto">
          <a:xfrm>
            <a:off x="-451246" y="5357826"/>
            <a:ext cx="846782" cy="1007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0" cstate="print"/>
          <a:srcRect r="1663"/>
          <a:stretch>
            <a:fillRect/>
          </a:stretch>
        </p:blipFill>
        <p:spPr bwMode="auto">
          <a:xfrm>
            <a:off x="6643702" y="5357826"/>
            <a:ext cx="147156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1</a:t>
            </a:fld>
            <a:endParaRPr kumimoji="0" lang="fr-FR"/>
          </a:p>
        </p:txBody>
      </p:sp>
      <p:pic>
        <p:nvPicPr>
          <p:cNvPr id="16" name="Image 15" descr="robot_Calque 1.png"/>
          <p:cNvPicPr/>
          <p:nvPr/>
        </p:nvPicPr>
        <p:blipFill>
          <a:blip r:embed="rId11"/>
          <a:srcRect l="8022"/>
          <a:stretch>
            <a:fillRect/>
          </a:stretch>
        </p:blipFill>
        <p:spPr>
          <a:xfrm>
            <a:off x="642910" y="214290"/>
            <a:ext cx="2214578" cy="36306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Rectangle 3"/>
          <p:cNvSpPr>
            <a:spLocks noGrp="1"/>
          </p:cNvSpPr>
          <p:nvPr>
            <p:ph type="subTitle" idx="4294967295"/>
          </p:nvPr>
        </p:nvSpPr>
        <p:spPr>
          <a:xfrm>
            <a:off x="1903504" y="214290"/>
            <a:ext cx="6954775" cy="3571900"/>
          </a:xfrm>
        </p:spPr>
        <p:txBody>
          <a:bodyPr>
            <a:normAutofit fontScale="85000" lnSpcReduction="10000"/>
          </a:bodyPr>
          <a:lstStyle>
            <a:extLst/>
          </a:lstStyle>
          <a:p>
            <a:pPr algn="r"/>
            <a:r>
              <a:rPr lang="fr-FR" sz="4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Neuropol" pitchFamily="34" charset="0"/>
              </a:rPr>
              <a:t>Cinématique : Modélisation, prévision et vérification du comportement cinématique des systèmes</a:t>
            </a:r>
            <a:endParaRPr lang="fr-FR" sz="4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Neuropo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Loi entrée sortie</a:t>
            </a:r>
            <a:endParaRPr lang="fr-F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31967"/>
            <a:ext cx="7956376" cy="29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669230"/>
            <a:ext cx="1926729" cy="2829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7523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Accélération d’un point</a:t>
            </a:r>
            <a:endParaRPr lang="fr-F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88840"/>
            <a:ext cx="7596336" cy="2724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5257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2</a:t>
            </a:fld>
            <a:endParaRPr kumimoji="0"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381" y="980728"/>
            <a:ext cx="3976095" cy="184747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429000"/>
            <a:ext cx="2113475" cy="290519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828206"/>
            <a:ext cx="2611589" cy="3480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1403648" y="6308725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Moteur de modélisme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2711988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88840"/>
            <a:ext cx="7452320" cy="2966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1159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Trajectoire d’un point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32856"/>
            <a:ext cx="7422893" cy="225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3878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Trajectoire d’un point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24744"/>
            <a:ext cx="6166271" cy="5046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4035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Vecteur vitesse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67851"/>
            <a:ext cx="7884368" cy="2456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04" y="4509120"/>
            <a:ext cx="7726199" cy="184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149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Vecteur instantané de rotation</a:t>
            </a:r>
            <a:endParaRPr lang="fr-F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28725"/>
            <a:ext cx="7596336" cy="2446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659602"/>
            <a:ext cx="2183835" cy="3104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9138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Dérivation vectorielle	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7881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Dérivation vectorielle	</a:t>
            </a:r>
            <a:endParaRPr lang="fr-F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7625497" cy="2429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27" y="3793555"/>
            <a:ext cx="7020272" cy="2767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9530543"/>
      </p:ext>
    </p:extLst>
  </p:cSld>
  <p:clrMapOvr>
    <a:masterClrMapping/>
  </p:clrMapOvr>
</p:sld>
</file>

<file path=ppt/theme/theme1.xml><?xml version="1.0" encoding="utf-8"?>
<a:theme xmlns:a="http://schemas.openxmlformats.org/drawingml/2006/main" name="Plaquette commercial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Pitchbook</Template>
  <TotalTime>0</TotalTime>
  <Words>58</Words>
  <Application>Microsoft Office PowerPoint</Application>
  <PresentationFormat>Affichage à l'écran (4:3)</PresentationFormat>
  <Paragraphs>24</Paragraphs>
  <Slides>11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Plaquette commerciale</vt:lpstr>
      <vt:lpstr>Cinématique du point dans un solide en mouvement PTSI  Lycée Jules HAAG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Modélisation des SLCI - Laplace</dc:title>
  <dc:creator/>
  <cp:lastModifiedBy/>
  <cp:revision>1</cp:revision>
  <dcterms:created xsi:type="dcterms:W3CDTF">2011-01-14T10:02:43Z</dcterms:created>
  <dcterms:modified xsi:type="dcterms:W3CDTF">2012-01-04T21:50:30Z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1036</vt:i4>
  </property>
  <property fmtid="{D5CDD505-2E9C-101B-9397-08002B2CF9AE}" pid="3" name="_Version">
    <vt:lpwstr>12.0.4518</vt:lpwstr>
  </property>
</Properties>
</file>