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  <p:sldId id="265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84" autoAdjust="0"/>
  </p:normalViewPr>
  <p:slideViewPr>
    <p:cSldViewPr>
      <p:cViewPr>
        <p:scale>
          <a:sx n="150" d="100"/>
          <a:sy n="150" d="100"/>
        </p:scale>
        <p:origin x="1722" y="14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7BA71-B846-4725-9733-44CF997FE375}" type="datetimeFigureOut">
              <a:rPr lang="fr-FR" smtClean="0"/>
              <a:t>27/12/2011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3E7C8-9289-40BF-9B14-B9B1AE5AE8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8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3E7C8-9289-40BF-9B14-B9B1AE5AE80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098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t>27/12/2011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87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t>27/12/2011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309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t>27/12/2011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65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t>27/12/2011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24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t>27/12/2011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86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t>27/12/2011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50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t>27/12/2011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42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t>27/12/2011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56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t>27/12/2011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68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t>27/12/2011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74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t>27/12/2011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204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667AA-1165-4D19-A520-0AAEBAFEBFEE}" type="datetimeFigureOut">
              <a:rPr lang="fr-FR" smtClean="0"/>
              <a:t>27/12/2011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B6720-A0B7-4222-B3BC-40384A569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04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3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3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3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8.png"/><Relationship Id="rId7" Type="http://schemas.openxmlformats.org/officeDocument/2006/relationships/image" Target="../media/image3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000" y="679793"/>
            <a:ext cx="4000000" cy="549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18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13" y="427038"/>
            <a:ext cx="4819650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llipse 3"/>
          <p:cNvSpPr/>
          <p:nvPr/>
        </p:nvSpPr>
        <p:spPr>
          <a:xfrm>
            <a:off x="5652120" y="112474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11760" y="357301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2627784" y="211029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4427984" y="155679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/>
              <p:cNvSpPr txBox="1"/>
              <p:nvPr/>
            </p:nvSpPr>
            <p:spPr>
              <a:xfrm>
                <a:off x="4037540" y="1124744"/>
                <a:ext cx="385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540" y="1124744"/>
                <a:ext cx="38568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/>
              <p:cNvSpPr txBox="1"/>
              <p:nvPr/>
            </p:nvSpPr>
            <p:spPr>
              <a:xfrm>
                <a:off x="2688680" y="1737814"/>
                <a:ext cx="396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680" y="1737814"/>
                <a:ext cx="39607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/>
              <p:cNvSpPr txBox="1"/>
              <p:nvPr/>
            </p:nvSpPr>
            <p:spPr>
              <a:xfrm>
                <a:off x="5171991" y="548680"/>
                <a:ext cx="4849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991" y="548680"/>
                <a:ext cx="48494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/>
              <p:cNvSpPr txBox="1"/>
              <p:nvPr/>
            </p:nvSpPr>
            <p:spPr>
              <a:xfrm>
                <a:off x="2339752" y="3789040"/>
                <a:ext cx="490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3789040"/>
                <a:ext cx="490262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/>
              <p:cNvSpPr txBox="1"/>
              <p:nvPr/>
            </p:nvSpPr>
            <p:spPr>
              <a:xfrm>
                <a:off x="4463988" y="2276872"/>
                <a:ext cx="451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988" y="2276872"/>
                <a:ext cx="45127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7443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000" y="679793"/>
            <a:ext cx="4000000" cy="54984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513" y="-10273"/>
            <a:ext cx="9143999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9" name="Groupe 18"/>
          <p:cNvGrpSpPr/>
          <p:nvPr/>
        </p:nvGrpSpPr>
        <p:grpSpPr>
          <a:xfrm rot="477386">
            <a:off x="3206633" y="3939994"/>
            <a:ext cx="807340" cy="478194"/>
            <a:chOff x="333267" y="3226266"/>
            <a:chExt cx="1598303" cy="946689"/>
          </a:xfrm>
        </p:grpSpPr>
        <p:cxnSp>
          <p:nvCxnSpPr>
            <p:cNvPr id="20" name="Connecteur droit 19"/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/>
            <p:cNvSpPr txBox="1"/>
            <p:nvPr/>
          </p:nvSpPr>
          <p:spPr>
            <a:xfrm rot="21122614">
              <a:off x="333267" y="3226266"/>
              <a:ext cx="1186854" cy="502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0070C0"/>
                  </a:solidFill>
                </a:rPr>
                <a:t>(2)</a:t>
              </a:r>
              <a:endParaRPr lang="fr-FR" sz="1400" dirty="0">
                <a:solidFill>
                  <a:srgbClr val="0070C0"/>
                </a:solidFill>
              </a:endParaRPr>
            </a:p>
          </p:txBody>
        </p:sp>
        <p:cxnSp>
          <p:nvCxnSpPr>
            <p:cNvPr id="24" name="Connecteur droit 23"/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lipse 24"/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6" name="Connecteur droit 25"/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/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Ellipse 28"/>
            <p:cNvSpPr/>
            <p:nvPr/>
          </p:nvSpPr>
          <p:spPr>
            <a:xfrm>
              <a:off x="800383" y="3817690"/>
              <a:ext cx="168584" cy="355265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0" name="Connecteur droit 29"/>
            <p:cNvCxnSpPr/>
            <p:nvPr/>
          </p:nvCxnSpPr>
          <p:spPr>
            <a:xfrm flipH="1">
              <a:off x="617192" y="3988224"/>
              <a:ext cx="267483" cy="6687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Arc 30"/>
            <p:cNvSpPr/>
            <p:nvPr/>
          </p:nvSpPr>
          <p:spPr>
            <a:xfrm>
              <a:off x="1538656" y="3629457"/>
              <a:ext cx="180025" cy="365866"/>
            </a:xfrm>
            <a:prstGeom prst="arc">
              <a:avLst>
                <a:gd name="adj1" fmla="val 15337234"/>
                <a:gd name="adj2" fmla="val 5960057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2" name="Groupe 31"/>
          <p:cNvGrpSpPr/>
          <p:nvPr/>
        </p:nvGrpSpPr>
        <p:grpSpPr>
          <a:xfrm rot="477386">
            <a:off x="3145798" y="2767058"/>
            <a:ext cx="700646" cy="293960"/>
            <a:chOff x="617192" y="3629457"/>
            <a:chExt cx="1387079" cy="581956"/>
          </a:xfrm>
        </p:grpSpPr>
        <p:cxnSp>
          <p:nvCxnSpPr>
            <p:cNvPr id="33" name="Connecteur droit 32"/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lipse 37"/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0000"/>
                </a:solidFill>
              </a:endParaRPr>
            </a:p>
          </p:txBody>
        </p:sp>
        <p:cxnSp>
          <p:nvCxnSpPr>
            <p:cNvPr id="39" name="Connecteur droit 38"/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Arc 39"/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1" name="Connecteur droit 40"/>
            <p:cNvCxnSpPr/>
            <p:nvPr/>
          </p:nvCxnSpPr>
          <p:spPr>
            <a:xfrm rot="21122614">
              <a:off x="1957215" y="3744784"/>
              <a:ext cx="47056" cy="46662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e 41"/>
            <p:cNvSpPr/>
            <p:nvPr/>
          </p:nvSpPr>
          <p:spPr>
            <a:xfrm>
              <a:off x="800383" y="3817690"/>
              <a:ext cx="168584" cy="35526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3" name="Connecteur droit 42"/>
            <p:cNvCxnSpPr/>
            <p:nvPr/>
          </p:nvCxnSpPr>
          <p:spPr>
            <a:xfrm flipH="1">
              <a:off x="617192" y="3988224"/>
              <a:ext cx="267483" cy="6687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Arc 43"/>
            <p:cNvSpPr/>
            <p:nvPr/>
          </p:nvSpPr>
          <p:spPr>
            <a:xfrm>
              <a:off x="1538656" y="3629457"/>
              <a:ext cx="180025" cy="365866"/>
            </a:xfrm>
            <a:prstGeom prst="arc">
              <a:avLst>
                <a:gd name="adj1" fmla="val 15337234"/>
                <a:gd name="adj2" fmla="val 5960057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5" name="Groupe 44"/>
          <p:cNvGrpSpPr/>
          <p:nvPr/>
        </p:nvGrpSpPr>
        <p:grpSpPr>
          <a:xfrm rot="477386">
            <a:off x="4184812" y="2317336"/>
            <a:ext cx="1652499" cy="2742484"/>
            <a:chOff x="-186454" y="-560884"/>
            <a:chExt cx="3271475" cy="5429326"/>
          </a:xfrm>
        </p:grpSpPr>
        <p:cxnSp>
          <p:nvCxnSpPr>
            <p:cNvPr id="46" name="Connecteur droit 45"/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ZoneTexte 46"/>
            <p:cNvSpPr txBox="1"/>
            <p:nvPr/>
          </p:nvSpPr>
          <p:spPr>
            <a:xfrm rot="21122614">
              <a:off x="1685127" y="3100064"/>
              <a:ext cx="1092181" cy="502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00B050"/>
                  </a:solidFill>
                </a:rPr>
                <a:t>(1)</a:t>
              </a:r>
              <a:endParaRPr lang="fr-FR" sz="1400" dirty="0">
                <a:solidFill>
                  <a:srgbClr val="00B050"/>
                </a:solidFill>
              </a:endParaRPr>
            </a:p>
          </p:txBody>
        </p:sp>
        <p:sp>
          <p:nvSpPr>
            <p:cNvPr id="48" name="ZoneTexte 47"/>
            <p:cNvSpPr txBox="1"/>
            <p:nvPr/>
          </p:nvSpPr>
          <p:spPr>
            <a:xfrm rot="21122614">
              <a:off x="1139019" y="4365761"/>
              <a:ext cx="1263696" cy="502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bg1">
                      <a:lumMod val="50000"/>
                    </a:schemeClr>
                  </a:solidFill>
                </a:rPr>
                <a:t>(0)</a:t>
              </a:r>
              <a:endParaRPr lang="fr-F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49" name="Connecteur droit 48"/>
            <p:cNvCxnSpPr/>
            <p:nvPr/>
          </p:nvCxnSpPr>
          <p:spPr>
            <a:xfrm rot="21122614" flipH="1" flipV="1">
              <a:off x="212880" y="-560884"/>
              <a:ext cx="708561" cy="433320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/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Ellipse 50"/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2" name="Connecteur droit 51"/>
            <p:cNvCxnSpPr/>
            <p:nvPr/>
          </p:nvCxnSpPr>
          <p:spPr>
            <a:xfrm rot="21122614" flipH="1">
              <a:off x="1637475" y="3543383"/>
              <a:ext cx="1447546" cy="15531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Arc 52"/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4" name="Connecteur droit 53"/>
            <p:cNvCxnSpPr/>
            <p:nvPr/>
          </p:nvCxnSpPr>
          <p:spPr>
            <a:xfrm rot="21122614">
              <a:off x="2291903" y="751721"/>
              <a:ext cx="289520" cy="281109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lipse 54"/>
            <p:cNvSpPr/>
            <p:nvPr/>
          </p:nvSpPr>
          <p:spPr>
            <a:xfrm>
              <a:off x="800383" y="3817690"/>
              <a:ext cx="168584" cy="355265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6" name="Connecteur droit 55"/>
            <p:cNvCxnSpPr/>
            <p:nvPr/>
          </p:nvCxnSpPr>
          <p:spPr>
            <a:xfrm rot="21122614" flipH="1">
              <a:off x="-186454" y="4062716"/>
              <a:ext cx="1084344" cy="11550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Arc 56"/>
            <p:cNvSpPr/>
            <p:nvPr/>
          </p:nvSpPr>
          <p:spPr>
            <a:xfrm>
              <a:off x="1538656" y="3629457"/>
              <a:ext cx="180025" cy="365866"/>
            </a:xfrm>
            <a:prstGeom prst="arc">
              <a:avLst>
                <a:gd name="adj1" fmla="val 15337234"/>
                <a:gd name="adj2" fmla="val 5960057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8" name="Groupe 57"/>
          <p:cNvGrpSpPr/>
          <p:nvPr/>
        </p:nvGrpSpPr>
        <p:grpSpPr>
          <a:xfrm rot="16613147">
            <a:off x="3246880" y="1682258"/>
            <a:ext cx="1081417" cy="1278302"/>
            <a:chOff x="454187" y="3335914"/>
            <a:chExt cx="2140899" cy="2530678"/>
          </a:xfrm>
        </p:grpSpPr>
        <p:cxnSp>
          <p:nvCxnSpPr>
            <p:cNvPr id="59" name="Connecteur droit 58"/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ZoneTexte 59"/>
            <p:cNvSpPr txBox="1"/>
            <p:nvPr/>
          </p:nvSpPr>
          <p:spPr>
            <a:xfrm rot="4739139">
              <a:off x="1863832" y="3564487"/>
              <a:ext cx="959827" cy="502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FF0000"/>
                  </a:solidFill>
                </a:rPr>
                <a:t>(3)</a:t>
              </a:r>
              <a:endParaRPr lang="fr-FR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62" name="Connecteur droit 61"/>
            <p:cNvCxnSpPr/>
            <p:nvPr/>
          </p:nvCxnSpPr>
          <p:spPr>
            <a:xfrm rot="4986853" flipH="1">
              <a:off x="651140" y="4825602"/>
              <a:ext cx="1830222" cy="25175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Ellipse 63"/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5" name="Connecteur droit 64"/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Arc 65"/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9" name="Connecteur droit 68"/>
            <p:cNvCxnSpPr/>
            <p:nvPr/>
          </p:nvCxnSpPr>
          <p:spPr>
            <a:xfrm rot="4739139">
              <a:off x="686494" y="3787126"/>
              <a:ext cx="41552" cy="50616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Connecteur droit 70"/>
          <p:cNvCxnSpPr/>
          <p:nvPr/>
        </p:nvCxnSpPr>
        <p:spPr>
          <a:xfrm>
            <a:off x="3540140" y="3149088"/>
            <a:ext cx="105405" cy="105959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V="1">
            <a:off x="3527995" y="3107579"/>
            <a:ext cx="311159" cy="3338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4003015" y="4234382"/>
            <a:ext cx="49604" cy="40361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 flipH="1">
            <a:off x="5730285" y="2989728"/>
            <a:ext cx="41474" cy="14476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orme libre 107"/>
          <p:cNvSpPr/>
          <p:nvPr/>
        </p:nvSpPr>
        <p:spPr>
          <a:xfrm>
            <a:off x="5432425" y="2980033"/>
            <a:ext cx="352425" cy="83842"/>
          </a:xfrm>
          <a:custGeom>
            <a:avLst/>
            <a:gdLst>
              <a:gd name="connsiteX0" fmla="*/ 0 w 349250"/>
              <a:gd name="connsiteY0" fmla="*/ 124054 h 124054"/>
              <a:gd name="connsiteX1" fmla="*/ 98425 w 349250"/>
              <a:gd name="connsiteY1" fmla="*/ 229 h 124054"/>
              <a:gd name="connsiteX2" fmla="*/ 238125 w 349250"/>
              <a:gd name="connsiteY2" fmla="*/ 92304 h 124054"/>
              <a:gd name="connsiteX3" fmla="*/ 349250 w 349250"/>
              <a:gd name="connsiteY3" fmla="*/ 57379 h 124054"/>
              <a:gd name="connsiteX0" fmla="*/ 0 w 352425"/>
              <a:gd name="connsiteY0" fmla="*/ 124038 h 124038"/>
              <a:gd name="connsiteX1" fmla="*/ 98425 w 352425"/>
              <a:gd name="connsiteY1" fmla="*/ 213 h 124038"/>
              <a:gd name="connsiteX2" fmla="*/ 238125 w 352425"/>
              <a:gd name="connsiteY2" fmla="*/ 92288 h 124038"/>
              <a:gd name="connsiteX3" fmla="*/ 352425 w 352425"/>
              <a:gd name="connsiteY3" fmla="*/ 10392 h 124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425" h="124038">
                <a:moveTo>
                  <a:pt x="0" y="124038"/>
                </a:moveTo>
                <a:cubicBezTo>
                  <a:pt x="29369" y="64771"/>
                  <a:pt x="58738" y="5505"/>
                  <a:pt x="98425" y="213"/>
                </a:cubicBezTo>
                <a:cubicBezTo>
                  <a:pt x="138113" y="-5079"/>
                  <a:pt x="195792" y="90591"/>
                  <a:pt x="238125" y="92288"/>
                </a:cubicBezTo>
                <a:cubicBezTo>
                  <a:pt x="280458" y="93985"/>
                  <a:pt x="317764" y="32617"/>
                  <a:pt x="352425" y="10392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2" name="Connecteur droit 111"/>
          <p:cNvCxnSpPr/>
          <p:nvPr/>
        </p:nvCxnSpPr>
        <p:spPr>
          <a:xfrm flipH="1">
            <a:off x="2572000" y="2398092"/>
            <a:ext cx="760334" cy="1045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 flipH="1" flipV="1">
            <a:off x="2566243" y="2498761"/>
            <a:ext cx="434703" cy="265843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 flipH="1">
            <a:off x="3000947" y="4908221"/>
            <a:ext cx="1858550" cy="24429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 flipH="1" flipV="1">
            <a:off x="4815983" y="4637998"/>
            <a:ext cx="43515" cy="26610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938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36665" y="4008282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65" y="4008282"/>
                <a:ext cx="38953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Connecteur droit 105"/>
          <p:cNvCxnSpPr>
            <a:endCxn id="97" idx="2"/>
          </p:cNvCxnSpPr>
          <p:nvPr/>
        </p:nvCxnSpPr>
        <p:spPr>
          <a:xfrm>
            <a:off x="238442" y="1394161"/>
            <a:ext cx="59606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 flipH="1" flipV="1">
            <a:off x="971600" y="764704"/>
            <a:ext cx="1" cy="13911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flipH="1" flipV="1">
            <a:off x="971598" y="2099763"/>
            <a:ext cx="567874" cy="146218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48680"/>
            <a:ext cx="4656944" cy="449180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203848" y="548680"/>
            <a:ext cx="4656944" cy="449180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" name="Groupe 12"/>
          <p:cNvGrpSpPr/>
          <p:nvPr/>
        </p:nvGrpSpPr>
        <p:grpSpPr>
          <a:xfrm>
            <a:off x="3635896" y="1674478"/>
            <a:ext cx="936104" cy="536486"/>
            <a:chOff x="-142228" y="1402506"/>
            <a:chExt cx="1344779" cy="770699"/>
          </a:xfrm>
        </p:grpSpPr>
        <p:grpSp>
          <p:nvGrpSpPr>
            <p:cNvPr id="3" name="Groupe 2"/>
            <p:cNvGrpSpPr/>
            <p:nvPr/>
          </p:nvGrpSpPr>
          <p:grpSpPr>
            <a:xfrm>
              <a:off x="-142228" y="1402506"/>
              <a:ext cx="1107010" cy="762881"/>
              <a:chOff x="674618" y="2118165"/>
              <a:chExt cx="1107010" cy="76288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61532" y="2528880"/>
                <a:ext cx="720096" cy="35216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ZoneTexte 5"/>
              <p:cNvSpPr txBox="1"/>
              <p:nvPr/>
            </p:nvSpPr>
            <p:spPr>
              <a:xfrm>
                <a:off x="674618" y="2118165"/>
                <a:ext cx="611897" cy="364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rgbClr val="FF0000"/>
                    </a:solidFill>
                  </a:rPr>
                  <a:t>(3)</a:t>
                </a:r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7" name="Groupe 6"/>
            <p:cNvGrpSpPr/>
            <p:nvPr/>
          </p:nvGrpSpPr>
          <p:grpSpPr>
            <a:xfrm>
              <a:off x="64662" y="1806296"/>
              <a:ext cx="1137889" cy="366909"/>
              <a:chOff x="881508" y="2521955"/>
              <a:chExt cx="1137889" cy="366909"/>
            </a:xfrm>
          </p:grpSpPr>
          <p:cxnSp>
            <p:nvCxnSpPr>
              <p:cNvPr id="9" name="Connecteur droit 8"/>
              <p:cNvCxnSpPr/>
              <p:nvPr/>
            </p:nvCxnSpPr>
            <p:spPr>
              <a:xfrm flipH="1">
                <a:off x="881508" y="2702566"/>
                <a:ext cx="1137889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>
                <a:off x="1871640" y="2528880"/>
                <a:ext cx="0" cy="352166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>
                <a:off x="962562" y="2521955"/>
                <a:ext cx="0" cy="366909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Groupe 29"/>
          <p:cNvGrpSpPr/>
          <p:nvPr/>
        </p:nvGrpSpPr>
        <p:grpSpPr>
          <a:xfrm rot="5400000">
            <a:off x="4285357" y="475287"/>
            <a:ext cx="1190857" cy="1769693"/>
            <a:chOff x="604097" y="1126503"/>
            <a:chExt cx="1190857" cy="1769693"/>
          </a:xfrm>
        </p:grpSpPr>
        <p:grpSp>
          <p:nvGrpSpPr>
            <p:cNvPr id="28" name="Groupe 27"/>
            <p:cNvGrpSpPr/>
            <p:nvPr/>
          </p:nvGrpSpPr>
          <p:grpSpPr>
            <a:xfrm>
              <a:off x="953236" y="1126503"/>
              <a:ext cx="560634" cy="1769693"/>
              <a:chOff x="953236" y="1126503"/>
              <a:chExt cx="560634" cy="1769693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953236" y="2622016"/>
                <a:ext cx="560634" cy="27418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0" name="Connecteur droit 19"/>
              <p:cNvCxnSpPr/>
              <p:nvPr/>
            </p:nvCxnSpPr>
            <p:spPr>
              <a:xfrm rot="16200000">
                <a:off x="479313" y="1874260"/>
                <a:ext cx="1495513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Connecteur droit 24"/>
            <p:cNvCxnSpPr/>
            <p:nvPr/>
          </p:nvCxnSpPr>
          <p:spPr>
            <a:xfrm rot="16200000" flipV="1">
              <a:off x="1199525" y="2163676"/>
              <a:ext cx="1" cy="119085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e 26"/>
          <p:cNvGrpSpPr/>
          <p:nvPr/>
        </p:nvGrpSpPr>
        <p:grpSpPr>
          <a:xfrm>
            <a:off x="3779912" y="2380317"/>
            <a:ext cx="1127838" cy="1309336"/>
            <a:chOff x="64662" y="292255"/>
            <a:chExt cx="1620217" cy="1880950"/>
          </a:xfrm>
        </p:grpSpPr>
        <p:grpSp>
          <p:nvGrpSpPr>
            <p:cNvPr id="31" name="Groupe 30"/>
            <p:cNvGrpSpPr/>
            <p:nvPr/>
          </p:nvGrpSpPr>
          <p:grpSpPr>
            <a:xfrm>
              <a:off x="244686" y="292255"/>
              <a:ext cx="957866" cy="1873132"/>
              <a:chOff x="1061532" y="1007914"/>
              <a:chExt cx="957866" cy="1873132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061532" y="2528880"/>
                <a:ext cx="720096" cy="352166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8" name="Connecteur droit 37"/>
              <p:cNvCxnSpPr/>
              <p:nvPr/>
            </p:nvCxnSpPr>
            <p:spPr>
              <a:xfrm flipH="1">
                <a:off x="1379545" y="1007914"/>
                <a:ext cx="1878" cy="1510459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ZoneTexte 38"/>
              <p:cNvSpPr txBox="1"/>
              <p:nvPr/>
            </p:nvSpPr>
            <p:spPr>
              <a:xfrm>
                <a:off x="1285148" y="1948870"/>
                <a:ext cx="734250" cy="364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rgbClr val="0070C0"/>
                    </a:solidFill>
                  </a:rPr>
                  <a:t>(2)</a:t>
                </a:r>
                <a:endParaRPr lang="fr-FR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32" name="Groupe 31"/>
            <p:cNvGrpSpPr/>
            <p:nvPr/>
          </p:nvGrpSpPr>
          <p:grpSpPr>
            <a:xfrm>
              <a:off x="64662" y="1806296"/>
              <a:ext cx="1620217" cy="366909"/>
              <a:chOff x="881508" y="2521955"/>
              <a:chExt cx="1620217" cy="366909"/>
            </a:xfrm>
          </p:grpSpPr>
          <p:cxnSp>
            <p:nvCxnSpPr>
              <p:cNvPr id="34" name="Connecteur droit 33"/>
              <p:cNvCxnSpPr/>
              <p:nvPr/>
            </p:nvCxnSpPr>
            <p:spPr>
              <a:xfrm flipH="1">
                <a:off x="881508" y="2702566"/>
                <a:ext cx="1620217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>
              <a:xfrm>
                <a:off x="1871640" y="2528880"/>
                <a:ext cx="0" cy="352166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>
              <a:xfrm>
                <a:off x="962562" y="2521955"/>
                <a:ext cx="0" cy="366909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Groupe 39"/>
          <p:cNvGrpSpPr/>
          <p:nvPr/>
        </p:nvGrpSpPr>
        <p:grpSpPr>
          <a:xfrm>
            <a:off x="4907750" y="3717031"/>
            <a:ext cx="1608466" cy="799353"/>
            <a:chOff x="-625793" y="1591871"/>
            <a:chExt cx="2310672" cy="1148326"/>
          </a:xfrm>
        </p:grpSpPr>
        <p:grpSp>
          <p:nvGrpSpPr>
            <p:cNvPr id="41" name="Groupe 40"/>
            <p:cNvGrpSpPr/>
            <p:nvPr/>
          </p:nvGrpSpPr>
          <p:grpSpPr>
            <a:xfrm>
              <a:off x="2784" y="1813221"/>
              <a:ext cx="961998" cy="926976"/>
              <a:chOff x="819630" y="2528880"/>
              <a:chExt cx="961998" cy="926976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061532" y="2528880"/>
                <a:ext cx="720096" cy="35216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8" name="Connecteur droit 47"/>
              <p:cNvCxnSpPr/>
              <p:nvPr/>
            </p:nvCxnSpPr>
            <p:spPr>
              <a:xfrm flipV="1">
                <a:off x="1423458" y="2888864"/>
                <a:ext cx="0" cy="22334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ZoneTexte 48"/>
              <p:cNvSpPr txBox="1"/>
              <p:nvPr/>
            </p:nvSpPr>
            <p:spPr>
              <a:xfrm>
                <a:off x="819630" y="3091088"/>
                <a:ext cx="626790" cy="364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chemeClr val="bg1">
                        <a:lumMod val="50000"/>
                      </a:schemeClr>
                    </a:solidFill>
                  </a:rPr>
                  <a:t>(0)</a:t>
                </a:r>
                <a:endParaRPr lang="fr-FR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2" name="Groupe 41"/>
            <p:cNvGrpSpPr/>
            <p:nvPr/>
          </p:nvGrpSpPr>
          <p:grpSpPr>
            <a:xfrm>
              <a:off x="-625793" y="1591871"/>
              <a:ext cx="2310672" cy="581334"/>
              <a:chOff x="191053" y="2307530"/>
              <a:chExt cx="2310672" cy="581334"/>
            </a:xfrm>
          </p:grpSpPr>
          <p:sp>
            <p:nvSpPr>
              <p:cNvPr id="43" name="ZoneTexte 42"/>
              <p:cNvSpPr txBox="1"/>
              <p:nvPr/>
            </p:nvSpPr>
            <p:spPr>
              <a:xfrm>
                <a:off x="1984503" y="2307530"/>
                <a:ext cx="517221" cy="364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rgbClr val="00B050"/>
                    </a:solidFill>
                  </a:rPr>
                  <a:t>(1)</a:t>
                </a:r>
                <a:endParaRPr lang="fr-FR" sz="1400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44" name="Connecteur droit 43"/>
              <p:cNvCxnSpPr/>
              <p:nvPr/>
            </p:nvCxnSpPr>
            <p:spPr>
              <a:xfrm flipH="1">
                <a:off x="191053" y="2702566"/>
                <a:ext cx="2310672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>
                <a:off x="1871640" y="2528880"/>
                <a:ext cx="0" cy="352166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>
              <a:xfrm>
                <a:off x="962562" y="2521955"/>
                <a:ext cx="0" cy="366909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0" name="Connecteur droit 49"/>
          <p:cNvCxnSpPr/>
          <p:nvPr/>
        </p:nvCxnSpPr>
        <p:spPr>
          <a:xfrm flipH="1">
            <a:off x="4115662" y="2387630"/>
            <a:ext cx="45633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4570340" y="2088393"/>
            <a:ext cx="0" cy="29923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4901506" y="3552679"/>
            <a:ext cx="0" cy="43933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>
            <a:endCxn id="47" idx="0"/>
          </p:cNvCxnSpPr>
          <p:nvPr/>
        </p:nvCxnSpPr>
        <p:spPr>
          <a:xfrm>
            <a:off x="5754527" y="1387677"/>
            <a:ext cx="9797" cy="248343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3491880" y="4274100"/>
            <a:ext cx="227244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3488241" y="1387677"/>
            <a:ext cx="0" cy="288642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3488241" y="1384247"/>
            <a:ext cx="50769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V="1">
            <a:off x="4561252" y="4274100"/>
            <a:ext cx="0" cy="1554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4406488" y="4426500"/>
            <a:ext cx="309528" cy="126985"/>
          </a:xfrm>
          <a:prstGeom prst="rect">
            <a:avLst/>
          </a:prstGeom>
          <a:pattFill prst="lt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4" name="Connecteur droit 73"/>
          <p:cNvCxnSpPr/>
          <p:nvPr/>
        </p:nvCxnSpPr>
        <p:spPr>
          <a:xfrm flipV="1">
            <a:off x="4406488" y="4426500"/>
            <a:ext cx="307164" cy="30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>
            <a:stCxn id="86" idx="5"/>
          </p:cNvCxnSpPr>
          <p:nvPr/>
        </p:nvCxnSpPr>
        <p:spPr>
          <a:xfrm flipH="1">
            <a:off x="971598" y="3658731"/>
            <a:ext cx="470402" cy="350632"/>
          </a:xfrm>
          <a:prstGeom prst="line">
            <a:avLst/>
          </a:prstGeom>
          <a:ln w="28575">
            <a:solidFill>
              <a:srgbClr val="00B05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stCxn id="98" idx="0"/>
            <a:endCxn id="83" idx="4"/>
          </p:cNvCxnSpPr>
          <p:nvPr/>
        </p:nvCxnSpPr>
        <p:spPr>
          <a:xfrm flipH="1" flipV="1">
            <a:off x="952740" y="4147612"/>
            <a:ext cx="1183" cy="30653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 flipH="1">
            <a:off x="821800" y="3871114"/>
            <a:ext cx="261881" cy="27649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 flipH="1">
            <a:off x="1403648" y="3422725"/>
            <a:ext cx="261881" cy="27649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/>
          <p:cNvSpPr/>
          <p:nvPr/>
        </p:nvSpPr>
        <p:spPr>
          <a:xfrm flipH="1">
            <a:off x="840657" y="1961513"/>
            <a:ext cx="261881" cy="27649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Rectangle 96"/>
          <p:cNvSpPr/>
          <p:nvPr/>
        </p:nvSpPr>
        <p:spPr>
          <a:xfrm rot="5400000">
            <a:off x="691280" y="1257071"/>
            <a:ext cx="560634" cy="2741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Rectangle 97"/>
          <p:cNvSpPr/>
          <p:nvPr/>
        </p:nvSpPr>
        <p:spPr>
          <a:xfrm>
            <a:off x="799159" y="4454143"/>
            <a:ext cx="309528" cy="126985"/>
          </a:xfrm>
          <a:prstGeom prst="rect">
            <a:avLst/>
          </a:prstGeom>
          <a:pattFill prst="lt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9" name="Connecteur droit 98"/>
          <p:cNvCxnSpPr/>
          <p:nvPr/>
        </p:nvCxnSpPr>
        <p:spPr>
          <a:xfrm flipV="1">
            <a:off x="799159" y="4454143"/>
            <a:ext cx="307164" cy="30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>
            <a:off x="251520" y="4280235"/>
            <a:ext cx="172819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 flipV="1">
            <a:off x="1102538" y="1394161"/>
            <a:ext cx="877174" cy="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>
            <a:off x="251520" y="1384247"/>
            <a:ext cx="0" cy="287822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 flipH="1">
            <a:off x="1966634" y="1378112"/>
            <a:ext cx="13078" cy="28959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ZoneTexte 115"/>
          <p:cNvSpPr txBox="1"/>
          <p:nvPr/>
        </p:nvSpPr>
        <p:spPr>
          <a:xfrm>
            <a:off x="1136950" y="1845847"/>
            <a:ext cx="4259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FF0000"/>
                </a:solidFill>
              </a:rPr>
              <a:t>(3)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117" name="ZoneTexte 116"/>
          <p:cNvSpPr txBox="1"/>
          <p:nvPr/>
        </p:nvSpPr>
        <p:spPr>
          <a:xfrm>
            <a:off x="800670" y="2652119"/>
            <a:ext cx="511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70C0"/>
                </a:solidFill>
              </a:rPr>
              <a:t>(2)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118" name="ZoneTexte 117"/>
          <p:cNvSpPr txBox="1"/>
          <p:nvPr/>
        </p:nvSpPr>
        <p:spPr>
          <a:xfrm>
            <a:off x="1026886" y="3518432"/>
            <a:ext cx="3600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B050"/>
                </a:solidFill>
              </a:rPr>
              <a:t>(1)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119" name="ZoneTexte 118"/>
          <p:cNvSpPr txBox="1"/>
          <p:nvPr/>
        </p:nvSpPr>
        <p:spPr>
          <a:xfrm>
            <a:off x="1530323" y="4020184"/>
            <a:ext cx="4363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(0)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5767390" y="3594114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390" y="3594114"/>
                <a:ext cx="38593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3506694" y="3992018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694" y="3992018"/>
                <a:ext cx="38953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606189" y="3633848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89" y="3633848"/>
                <a:ext cx="3859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1585918" y="3244471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918" y="3244471"/>
                <a:ext cx="38953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743501" y="3140033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501" y="3140033"/>
                <a:ext cx="38953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4149066" y="1674478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066" y="1674478"/>
                <a:ext cx="38953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451127" y="1955845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27" y="1955845"/>
                <a:ext cx="38953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1115616" y="1117163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117163"/>
                <a:ext cx="319190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/>
              <p:cNvSpPr txBox="1"/>
              <p:nvPr/>
            </p:nvSpPr>
            <p:spPr>
              <a:xfrm>
                <a:off x="4270120" y="1124971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8" name="ZoneTexte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120" y="1124971"/>
                <a:ext cx="319190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/>
              <p:cNvSpPr txBox="1"/>
              <p:nvPr/>
            </p:nvSpPr>
            <p:spPr>
              <a:xfrm>
                <a:off x="1689535" y="1082194"/>
                <a:ext cx="7141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  <m:r>
                        <a:rPr lang="fr-FR" sz="1200" b="0" i="1" smtClean="0">
                          <a:latin typeface="Cambria Math"/>
                        </a:rPr>
                        <m:t>∈(0)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9" name="ZoneTexte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535" y="1082194"/>
                <a:ext cx="714106" cy="276999"/>
              </a:xfrm>
              <a:prstGeom prst="rect">
                <a:avLst/>
              </a:prstGeom>
              <a:blipFill rotWithShape="1"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/>
              <p:cNvSpPr txBox="1"/>
              <p:nvPr/>
            </p:nvSpPr>
            <p:spPr>
              <a:xfrm>
                <a:off x="6291356" y="4130517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0" name="ZoneTexte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356" y="4130517"/>
                <a:ext cx="362022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e 92"/>
          <p:cNvGrpSpPr/>
          <p:nvPr/>
        </p:nvGrpSpPr>
        <p:grpSpPr>
          <a:xfrm>
            <a:off x="3491880" y="1124971"/>
            <a:ext cx="2830501" cy="3143555"/>
            <a:chOff x="971600" y="-1874795"/>
            <a:chExt cx="2830501" cy="3143555"/>
          </a:xfrm>
        </p:grpSpPr>
        <p:cxnSp>
          <p:nvCxnSpPr>
            <p:cNvPr id="94" name="Connecteur droit avec flèche 93"/>
            <p:cNvCxnSpPr/>
            <p:nvPr/>
          </p:nvCxnSpPr>
          <p:spPr>
            <a:xfrm>
              <a:off x="971600" y="1268760"/>
              <a:ext cx="2830501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avec flèche 95"/>
            <p:cNvCxnSpPr/>
            <p:nvPr/>
          </p:nvCxnSpPr>
          <p:spPr>
            <a:xfrm flipV="1">
              <a:off x="971600" y="-1874795"/>
              <a:ext cx="0" cy="314355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3119562" y="1082193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562" y="1082193"/>
                <a:ext cx="373949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/>
              <p:cNvSpPr txBox="1"/>
              <p:nvPr/>
            </p:nvSpPr>
            <p:spPr>
              <a:xfrm>
                <a:off x="2222630" y="4079400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630" y="4079400"/>
                <a:ext cx="372346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e 101"/>
          <p:cNvGrpSpPr/>
          <p:nvPr/>
        </p:nvGrpSpPr>
        <p:grpSpPr>
          <a:xfrm>
            <a:off x="223361" y="1113845"/>
            <a:ext cx="2044383" cy="3159770"/>
            <a:chOff x="971600" y="-1891010"/>
            <a:chExt cx="2044383" cy="3159770"/>
          </a:xfrm>
        </p:grpSpPr>
        <p:cxnSp>
          <p:nvCxnSpPr>
            <p:cNvPr id="103" name="Connecteur droit avec flèche 102"/>
            <p:cNvCxnSpPr/>
            <p:nvPr/>
          </p:nvCxnSpPr>
          <p:spPr>
            <a:xfrm>
              <a:off x="971600" y="1268760"/>
              <a:ext cx="2044383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avec flèche 104"/>
            <p:cNvCxnSpPr/>
            <p:nvPr/>
          </p:nvCxnSpPr>
          <p:spPr>
            <a:xfrm flipV="1">
              <a:off x="1000283" y="-1891010"/>
              <a:ext cx="0" cy="314355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264152" y="1099623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52" y="1099623"/>
                <a:ext cx="373949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86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1695581" y="1268760"/>
                <a:ext cx="3818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581" y="1268760"/>
                <a:ext cx="381835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/>
          <p:cNvGrpSpPr/>
          <p:nvPr/>
        </p:nvGrpSpPr>
        <p:grpSpPr>
          <a:xfrm>
            <a:off x="971600" y="548680"/>
            <a:ext cx="734014" cy="720080"/>
            <a:chOff x="971600" y="548680"/>
            <a:chExt cx="734014" cy="720080"/>
          </a:xfrm>
        </p:grpSpPr>
        <p:cxnSp>
          <p:nvCxnSpPr>
            <p:cNvPr id="4" name="Connecteur droit avec flèche 3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e 10"/>
          <p:cNvGrpSpPr/>
          <p:nvPr/>
        </p:nvGrpSpPr>
        <p:grpSpPr>
          <a:xfrm rot="20700000">
            <a:off x="862683" y="465960"/>
            <a:ext cx="734014" cy="720080"/>
            <a:chOff x="971600" y="548680"/>
            <a:chExt cx="734014" cy="720080"/>
          </a:xfrm>
        </p:grpSpPr>
        <p:cxnSp>
          <p:nvCxnSpPr>
            <p:cNvPr id="12" name="Connecteur droit avec flèche 11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/>
              <p:cNvSpPr txBox="1"/>
              <p:nvPr/>
            </p:nvSpPr>
            <p:spPr>
              <a:xfrm>
                <a:off x="1669264" y="80653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264" y="806530"/>
                <a:ext cx="368754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782002" y="27168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02" y="271681"/>
                <a:ext cx="373949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504830" y="27168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30" y="271680"/>
                <a:ext cx="370358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3131547" y="126876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547" y="1268760"/>
                <a:ext cx="368754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e 17"/>
          <p:cNvGrpSpPr/>
          <p:nvPr/>
        </p:nvGrpSpPr>
        <p:grpSpPr>
          <a:xfrm>
            <a:off x="2407566" y="548680"/>
            <a:ext cx="734014" cy="720080"/>
            <a:chOff x="971600" y="548680"/>
            <a:chExt cx="734014" cy="720080"/>
          </a:xfrm>
        </p:grpSpPr>
        <p:cxnSp>
          <p:nvCxnSpPr>
            <p:cNvPr id="19" name="Connecteur droit avec flèche 1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 rot="20700000">
            <a:off x="2298649" y="465960"/>
            <a:ext cx="734014" cy="720080"/>
            <a:chOff x="971600" y="548680"/>
            <a:chExt cx="734014" cy="720080"/>
          </a:xfrm>
        </p:grpSpPr>
        <p:cxnSp>
          <p:nvCxnSpPr>
            <p:cNvPr id="22" name="Connecteur droit avec flèche 21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3132781" y="888038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781" y="888038"/>
                <a:ext cx="372345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2217968" y="271681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968" y="271681"/>
                <a:ext cx="370358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1940796" y="271680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796" y="271680"/>
                <a:ext cx="373949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4572000" y="1268761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268761"/>
                <a:ext cx="372345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e 27"/>
          <p:cNvGrpSpPr/>
          <p:nvPr/>
        </p:nvGrpSpPr>
        <p:grpSpPr>
          <a:xfrm>
            <a:off x="3848019" y="548681"/>
            <a:ext cx="734014" cy="720080"/>
            <a:chOff x="971600" y="548680"/>
            <a:chExt cx="734014" cy="720080"/>
          </a:xfrm>
        </p:grpSpPr>
        <p:cxnSp>
          <p:nvCxnSpPr>
            <p:cNvPr id="29" name="Connecteur droit avec flèche 2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e 30"/>
          <p:cNvGrpSpPr/>
          <p:nvPr/>
        </p:nvGrpSpPr>
        <p:grpSpPr>
          <a:xfrm rot="20700000">
            <a:off x="3739102" y="465961"/>
            <a:ext cx="734014" cy="720080"/>
            <a:chOff x="971600" y="548680"/>
            <a:chExt cx="734014" cy="720080"/>
          </a:xfrm>
        </p:grpSpPr>
        <p:cxnSp>
          <p:nvCxnSpPr>
            <p:cNvPr id="32" name="Connecteur droit avec flèche 31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/>
              <p:cNvSpPr txBox="1"/>
              <p:nvPr/>
            </p:nvSpPr>
            <p:spPr>
              <a:xfrm>
                <a:off x="4519781" y="801785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781" y="801785"/>
                <a:ext cx="372345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3658421" y="271682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421" y="271682"/>
                <a:ext cx="373949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/>
              <p:cNvSpPr txBox="1"/>
              <p:nvPr/>
            </p:nvSpPr>
            <p:spPr>
              <a:xfrm>
                <a:off x="3381249" y="27168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249" y="271681"/>
                <a:ext cx="373949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/>
              <p:cNvSpPr txBox="1"/>
              <p:nvPr/>
            </p:nvSpPr>
            <p:spPr>
              <a:xfrm>
                <a:off x="6012160" y="1268759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1268759"/>
                <a:ext cx="362022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e 37"/>
          <p:cNvGrpSpPr/>
          <p:nvPr/>
        </p:nvGrpSpPr>
        <p:grpSpPr>
          <a:xfrm>
            <a:off x="5288179" y="548679"/>
            <a:ext cx="734014" cy="720080"/>
            <a:chOff x="971600" y="548680"/>
            <a:chExt cx="734014" cy="720080"/>
          </a:xfrm>
        </p:grpSpPr>
        <p:cxnSp>
          <p:nvCxnSpPr>
            <p:cNvPr id="39" name="Connecteur droit avec flèche 3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e 40"/>
          <p:cNvGrpSpPr/>
          <p:nvPr/>
        </p:nvGrpSpPr>
        <p:grpSpPr>
          <a:xfrm rot="20700000">
            <a:off x="5179262" y="465959"/>
            <a:ext cx="734014" cy="720080"/>
            <a:chOff x="971600" y="548680"/>
            <a:chExt cx="734014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/>
              <p:cNvSpPr txBox="1"/>
              <p:nvPr/>
            </p:nvSpPr>
            <p:spPr>
              <a:xfrm>
                <a:off x="6013394" y="836712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394" y="836712"/>
                <a:ext cx="362022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/>
              <p:cNvSpPr txBox="1"/>
              <p:nvPr/>
            </p:nvSpPr>
            <p:spPr>
              <a:xfrm>
                <a:off x="5114730" y="1290070"/>
                <a:ext cx="7223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730" y="1290070"/>
                <a:ext cx="722313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/>
              <p:cNvSpPr txBox="1"/>
              <p:nvPr/>
            </p:nvSpPr>
            <p:spPr>
              <a:xfrm>
                <a:off x="4821409" y="271679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409" y="271679"/>
                <a:ext cx="372345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rc 46"/>
          <p:cNvSpPr/>
          <p:nvPr/>
        </p:nvSpPr>
        <p:spPr>
          <a:xfrm>
            <a:off x="389368" y="692696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Arc 47"/>
          <p:cNvSpPr/>
          <p:nvPr/>
        </p:nvSpPr>
        <p:spPr>
          <a:xfrm>
            <a:off x="1846484" y="692696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Arc 48"/>
          <p:cNvSpPr/>
          <p:nvPr/>
        </p:nvSpPr>
        <p:spPr>
          <a:xfrm>
            <a:off x="3288129" y="687180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Arc 49"/>
          <p:cNvSpPr/>
          <p:nvPr/>
        </p:nvSpPr>
        <p:spPr>
          <a:xfrm>
            <a:off x="4731516" y="687180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ZoneTexte 50"/>
              <p:cNvSpPr txBox="1"/>
              <p:nvPr/>
            </p:nvSpPr>
            <p:spPr>
              <a:xfrm>
                <a:off x="1502694" y="1043848"/>
                <a:ext cx="4826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i="1" smtClean="0">
                          <a:latin typeface="Cambria Math"/>
                        </a:rPr>
                        <m:t>𝛼</m:t>
                      </m:r>
                      <m:d>
                        <m:dPr>
                          <m:ctrlPr>
                            <a:rPr lang="fr-FR" sz="105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05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694" y="1043848"/>
                <a:ext cx="482632" cy="26161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ZoneTexte 51"/>
              <p:cNvSpPr txBox="1"/>
              <p:nvPr/>
            </p:nvSpPr>
            <p:spPr>
              <a:xfrm>
                <a:off x="2954549" y="1035271"/>
                <a:ext cx="510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𝛽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549" y="1035271"/>
                <a:ext cx="510524" cy="276999"/>
              </a:xfrm>
              <a:prstGeom prst="rect">
                <a:avLst/>
              </a:prstGeom>
              <a:blipFill rotWithShape="1">
                <a:blip r:embed="rId19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ZoneTexte 52"/>
              <p:cNvSpPr txBox="1"/>
              <p:nvPr/>
            </p:nvSpPr>
            <p:spPr>
              <a:xfrm>
                <a:off x="4395002" y="998169"/>
                <a:ext cx="497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𝛾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002" y="998169"/>
                <a:ext cx="497124" cy="276999"/>
              </a:xfrm>
              <a:prstGeom prst="rect">
                <a:avLst/>
              </a:prstGeom>
              <a:blipFill rotWithShape="1">
                <a:blip r:embed="rId2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ZoneTexte 54"/>
              <p:cNvSpPr txBox="1"/>
              <p:nvPr/>
            </p:nvSpPr>
            <p:spPr>
              <a:xfrm>
                <a:off x="5867535" y="1026535"/>
                <a:ext cx="5022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𝛿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535" y="1026535"/>
                <a:ext cx="502253" cy="276999"/>
              </a:xfrm>
              <a:prstGeom prst="rect">
                <a:avLst/>
              </a:prstGeom>
              <a:blipFill rotWithShape="1">
                <a:blip r:embed="rId21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ZoneTexte 55"/>
              <p:cNvSpPr txBox="1"/>
              <p:nvPr/>
            </p:nvSpPr>
            <p:spPr>
              <a:xfrm>
                <a:off x="5114730" y="1545758"/>
                <a:ext cx="1255058" cy="300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730" y="1545758"/>
                <a:ext cx="1255058" cy="30059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ZoneTexte 53"/>
              <p:cNvSpPr txBox="1"/>
              <p:nvPr/>
            </p:nvSpPr>
            <p:spPr>
              <a:xfrm>
                <a:off x="617636" y="1352143"/>
                <a:ext cx="7014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36" y="1352143"/>
                <a:ext cx="701474" cy="27699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ZoneTexte 56"/>
              <p:cNvSpPr txBox="1"/>
              <p:nvPr/>
            </p:nvSpPr>
            <p:spPr>
              <a:xfrm>
                <a:off x="2052410" y="1352142"/>
                <a:ext cx="7014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10" y="1352142"/>
                <a:ext cx="701474" cy="276999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ZoneTexte 57"/>
              <p:cNvSpPr txBox="1"/>
              <p:nvPr/>
            </p:nvSpPr>
            <p:spPr>
              <a:xfrm>
                <a:off x="3494658" y="1297065"/>
                <a:ext cx="7050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658" y="1297065"/>
                <a:ext cx="705065" cy="276999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ZoneTexte 58"/>
              <p:cNvSpPr txBox="1"/>
              <p:nvPr/>
            </p:nvSpPr>
            <p:spPr>
              <a:xfrm>
                <a:off x="5121335" y="27351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335" y="273513"/>
                <a:ext cx="372345" cy="276999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25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/>
              <p:cNvSpPr txBox="1"/>
              <p:nvPr/>
            </p:nvSpPr>
            <p:spPr>
              <a:xfrm>
                <a:off x="1695581" y="1268760"/>
                <a:ext cx="3818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581" y="1268760"/>
                <a:ext cx="381835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/>
          <p:cNvGrpSpPr/>
          <p:nvPr/>
        </p:nvGrpSpPr>
        <p:grpSpPr>
          <a:xfrm>
            <a:off x="971600" y="548680"/>
            <a:ext cx="734014" cy="720080"/>
            <a:chOff x="971600" y="548680"/>
            <a:chExt cx="734014" cy="720080"/>
          </a:xfrm>
        </p:grpSpPr>
        <p:cxnSp>
          <p:nvCxnSpPr>
            <p:cNvPr id="6" name="Connecteur droit avec flèche 5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e 7"/>
          <p:cNvGrpSpPr/>
          <p:nvPr/>
        </p:nvGrpSpPr>
        <p:grpSpPr>
          <a:xfrm rot="20700000">
            <a:off x="862683" y="465960"/>
            <a:ext cx="734014" cy="720080"/>
            <a:chOff x="971600" y="548680"/>
            <a:chExt cx="734014" cy="720080"/>
          </a:xfrm>
        </p:grpSpPr>
        <p:cxnSp>
          <p:nvCxnSpPr>
            <p:cNvPr id="9" name="Connecteur droit avec flèche 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/>
              <p:cNvSpPr txBox="1"/>
              <p:nvPr/>
            </p:nvSpPr>
            <p:spPr>
              <a:xfrm>
                <a:off x="1669264" y="80653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264" y="806530"/>
                <a:ext cx="368754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/>
              <p:cNvSpPr txBox="1"/>
              <p:nvPr/>
            </p:nvSpPr>
            <p:spPr>
              <a:xfrm>
                <a:off x="782002" y="27168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02" y="271681"/>
                <a:ext cx="373949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/>
              <p:cNvSpPr txBox="1"/>
              <p:nvPr/>
            </p:nvSpPr>
            <p:spPr>
              <a:xfrm>
                <a:off x="504830" y="27168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30" y="271680"/>
                <a:ext cx="370358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rc 43"/>
          <p:cNvSpPr/>
          <p:nvPr/>
        </p:nvSpPr>
        <p:spPr>
          <a:xfrm>
            <a:off x="389368" y="692696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ZoneTexte 47"/>
              <p:cNvSpPr txBox="1"/>
              <p:nvPr/>
            </p:nvSpPr>
            <p:spPr>
              <a:xfrm>
                <a:off x="1502694" y="1043848"/>
                <a:ext cx="4826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i="1" smtClean="0">
                          <a:latin typeface="Cambria Math"/>
                        </a:rPr>
                        <m:t>𝛼</m:t>
                      </m:r>
                      <m:d>
                        <m:dPr>
                          <m:ctrlPr>
                            <a:rPr lang="fr-FR" sz="105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05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694" y="1043848"/>
                <a:ext cx="482632" cy="2616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ZoneTexte 52"/>
              <p:cNvSpPr txBox="1"/>
              <p:nvPr/>
            </p:nvSpPr>
            <p:spPr>
              <a:xfrm>
                <a:off x="617636" y="1352143"/>
                <a:ext cx="7014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36" y="1352143"/>
                <a:ext cx="701474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7935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/>
              <p:cNvSpPr txBox="1"/>
              <p:nvPr/>
            </p:nvSpPr>
            <p:spPr>
              <a:xfrm>
                <a:off x="3131547" y="126876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547" y="1268760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/>
          <p:cNvGrpSpPr/>
          <p:nvPr/>
        </p:nvGrpSpPr>
        <p:grpSpPr>
          <a:xfrm>
            <a:off x="2407566" y="548680"/>
            <a:ext cx="734014" cy="720080"/>
            <a:chOff x="971600" y="548680"/>
            <a:chExt cx="734014" cy="720080"/>
          </a:xfrm>
        </p:grpSpPr>
        <p:cxnSp>
          <p:nvCxnSpPr>
            <p:cNvPr id="16" name="Connecteur droit avec flèche 15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/>
          <p:cNvGrpSpPr/>
          <p:nvPr/>
        </p:nvGrpSpPr>
        <p:grpSpPr>
          <a:xfrm rot="20700000">
            <a:off x="2298649" y="465960"/>
            <a:ext cx="734014" cy="720080"/>
            <a:chOff x="971600" y="548680"/>
            <a:chExt cx="734014" cy="720080"/>
          </a:xfrm>
        </p:grpSpPr>
        <p:cxnSp>
          <p:nvCxnSpPr>
            <p:cNvPr id="19" name="Connecteur droit avec flèche 1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/>
              <p:cNvSpPr txBox="1"/>
              <p:nvPr/>
            </p:nvSpPr>
            <p:spPr>
              <a:xfrm>
                <a:off x="3132781" y="888038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781" y="888038"/>
                <a:ext cx="37234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/>
              <p:cNvSpPr txBox="1"/>
              <p:nvPr/>
            </p:nvSpPr>
            <p:spPr>
              <a:xfrm>
                <a:off x="2217968" y="271681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968" y="271681"/>
                <a:ext cx="370358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/>
              <p:cNvSpPr txBox="1"/>
              <p:nvPr/>
            </p:nvSpPr>
            <p:spPr>
              <a:xfrm>
                <a:off x="1940796" y="271680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796" y="271680"/>
                <a:ext cx="37394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Arc 44"/>
          <p:cNvSpPr/>
          <p:nvPr/>
        </p:nvSpPr>
        <p:spPr>
          <a:xfrm>
            <a:off x="1846484" y="692696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ZoneTexte 48"/>
              <p:cNvSpPr txBox="1"/>
              <p:nvPr/>
            </p:nvSpPr>
            <p:spPr>
              <a:xfrm>
                <a:off x="2954549" y="1035271"/>
                <a:ext cx="510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𝛽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549" y="1035271"/>
                <a:ext cx="510524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ZoneTexte 53"/>
              <p:cNvSpPr txBox="1"/>
              <p:nvPr/>
            </p:nvSpPr>
            <p:spPr>
              <a:xfrm>
                <a:off x="2052410" y="1352142"/>
                <a:ext cx="7014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10" y="1352142"/>
                <a:ext cx="701474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224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/>
              <p:cNvSpPr txBox="1"/>
              <p:nvPr/>
            </p:nvSpPr>
            <p:spPr>
              <a:xfrm>
                <a:off x="4572000" y="1268761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268761"/>
                <a:ext cx="372345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e 24"/>
          <p:cNvGrpSpPr/>
          <p:nvPr/>
        </p:nvGrpSpPr>
        <p:grpSpPr>
          <a:xfrm>
            <a:off x="3848019" y="548681"/>
            <a:ext cx="734014" cy="720080"/>
            <a:chOff x="971600" y="548680"/>
            <a:chExt cx="734014" cy="720080"/>
          </a:xfrm>
        </p:grpSpPr>
        <p:cxnSp>
          <p:nvCxnSpPr>
            <p:cNvPr id="26" name="Connecteur droit avec flèche 25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 27"/>
          <p:cNvGrpSpPr/>
          <p:nvPr/>
        </p:nvGrpSpPr>
        <p:grpSpPr>
          <a:xfrm rot="20700000">
            <a:off x="3739102" y="465961"/>
            <a:ext cx="734014" cy="720080"/>
            <a:chOff x="971600" y="548680"/>
            <a:chExt cx="734014" cy="720080"/>
          </a:xfrm>
        </p:grpSpPr>
        <p:cxnSp>
          <p:nvCxnSpPr>
            <p:cNvPr id="29" name="Connecteur droit avec flèche 2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/>
              <p:cNvSpPr txBox="1"/>
              <p:nvPr/>
            </p:nvSpPr>
            <p:spPr>
              <a:xfrm>
                <a:off x="4519781" y="801785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781" y="801785"/>
                <a:ext cx="37234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/>
              <p:cNvSpPr txBox="1"/>
              <p:nvPr/>
            </p:nvSpPr>
            <p:spPr>
              <a:xfrm>
                <a:off x="3658421" y="271682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421" y="271682"/>
                <a:ext cx="373949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/>
              <p:cNvSpPr txBox="1"/>
              <p:nvPr/>
            </p:nvSpPr>
            <p:spPr>
              <a:xfrm>
                <a:off x="3381249" y="27168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249" y="271681"/>
                <a:ext cx="37394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Arc 45"/>
          <p:cNvSpPr/>
          <p:nvPr/>
        </p:nvSpPr>
        <p:spPr>
          <a:xfrm>
            <a:off x="3288129" y="687180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ZoneTexte 49"/>
              <p:cNvSpPr txBox="1"/>
              <p:nvPr/>
            </p:nvSpPr>
            <p:spPr>
              <a:xfrm>
                <a:off x="4395002" y="998169"/>
                <a:ext cx="497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𝛾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002" y="998169"/>
                <a:ext cx="497124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ZoneTexte 54"/>
              <p:cNvSpPr txBox="1"/>
              <p:nvPr/>
            </p:nvSpPr>
            <p:spPr>
              <a:xfrm>
                <a:off x="3494658" y="1297065"/>
                <a:ext cx="7050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658" y="1297065"/>
                <a:ext cx="705065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224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/>
              <p:cNvSpPr txBox="1"/>
              <p:nvPr/>
            </p:nvSpPr>
            <p:spPr>
              <a:xfrm>
                <a:off x="6012160" y="1268759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1268759"/>
                <a:ext cx="362022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e 34"/>
          <p:cNvGrpSpPr/>
          <p:nvPr/>
        </p:nvGrpSpPr>
        <p:grpSpPr>
          <a:xfrm>
            <a:off x="5288179" y="548679"/>
            <a:ext cx="734014" cy="720080"/>
            <a:chOff x="971600" y="548680"/>
            <a:chExt cx="734014" cy="720080"/>
          </a:xfrm>
        </p:grpSpPr>
        <p:cxnSp>
          <p:nvCxnSpPr>
            <p:cNvPr id="36" name="Connecteur droit avec flèche 35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e 37"/>
          <p:cNvGrpSpPr/>
          <p:nvPr/>
        </p:nvGrpSpPr>
        <p:grpSpPr>
          <a:xfrm rot="20700000">
            <a:off x="5179262" y="465959"/>
            <a:ext cx="734014" cy="720080"/>
            <a:chOff x="971600" y="548680"/>
            <a:chExt cx="734014" cy="720080"/>
          </a:xfrm>
        </p:grpSpPr>
        <p:cxnSp>
          <p:nvCxnSpPr>
            <p:cNvPr id="39" name="Connecteur droit avec flèche 3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/>
              <p:cNvSpPr txBox="1"/>
              <p:nvPr/>
            </p:nvSpPr>
            <p:spPr>
              <a:xfrm>
                <a:off x="6013394" y="836712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394" y="836712"/>
                <a:ext cx="362022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/>
              <p:cNvSpPr txBox="1"/>
              <p:nvPr/>
            </p:nvSpPr>
            <p:spPr>
              <a:xfrm>
                <a:off x="5114730" y="1290070"/>
                <a:ext cx="7223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730" y="1290070"/>
                <a:ext cx="722313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ZoneTexte 42"/>
              <p:cNvSpPr txBox="1"/>
              <p:nvPr/>
            </p:nvSpPr>
            <p:spPr>
              <a:xfrm>
                <a:off x="4821409" y="271679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409" y="271679"/>
                <a:ext cx="372345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rc 46"/>
          <p:cNvSpPr/>
          <p:nvPr/>
        </p:nvSpPr>
        <p:spPr>
          <a:xfrm>
            <a:off x="4731516" y="687180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ZoneTexte 50"/>
              <p:cNvSpPr txBox="1"/>
              <p:nvPr/>
            </p:nvSpPr>
            <p:spPr>
              <a:xfrm>
                <a:off x="5867535" y="1026535"/>
                <a:ext cx="5022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𝛿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535" y="1026535"/>
                <a:ext cx="502253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ZoneTexte 51"/>
              <p:cNvSpPr txBox="1"/>
              <p:nvPr/>
            </p:nvSpPr>
            <p:spPr>
              <a:xfrm>
                <a:off x="5114730" y="1545758"/>
                <a:ext cx="1255058" cy="300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730" y="1545758"/>
                <a:ext cx="1255058" cy="30059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ZoneTexte 55"/>
              <p:cNvSpPr txBox="1"/>
              <p:nvPr/>
            </p:nvSpPr>
            <p:spPr>
              <a:xfrm>
                <a:off x="5121335" y="27351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335" y="273513"/>
                <a:ext cx="372345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224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36" r="20714"/>
          <a:stretch/>
        </p:blipFill>
        <p:spPr bwMode="auto">
          <a:xfrm>
            <a:off x="3052763" y="3588443"/>
            <a:ext cx="1957227" cy="1551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770" y="5229200"/>
            <a:ext cx="1573212" cy="127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Arc 35"/>
          <p:cNvSpPr/>
          <p:nvPr/>
        </p:nvSpPr>
        <p:spPr>
          <a:xfrm>
            <a:off x="3131840" y="5650218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2472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4310</TotalTime>
  <Words>417</Words>
  <Application>Microsoft Office PowerPoint</Application>
  <PresentationFormat>Affichage à l'écran (4:3)</PresentationFormat>
  <Paragraphs>83</Paragraphs>
  <Slides>10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24</cp:revision>
  <dcterms:created xsi:type="dcterms:W3CDTF">2011-12-19T17:08:40Z</dcterms:created>
  <dcterms:modified xsi:type="dcterms:W3CDTF">2011-12-28T16:00:41Z</dcterms:modified>
</cp:coreProperties>
</file>