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72" y="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15/12/2013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691680" y="1263121"/>
            <a:ext cx="1411836" cy="141183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2538445" y="1567376"/>
            <a:ext cx="288000" cy="288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5" idx="3"/>
            <a:endCxn id="4" idx="3"/>
          </p:cNvCxnSpPr>
          <p:nvPr/>
        </p:nvCxnSpPr>
        <p:spPr>
          <a:xfrm flipH="1">
            <a:off x="1898439" y="1813199"/>
            <a:ext cx="682183" cy="654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2051720" y="2697637"/>
            <a:ext cx="1224136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79996" y="2697637"/>
            <a:ext cx="0" cy="109140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536489" y="2969222"/>
            <a:ext cx="288000" cy="576000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>
            <a:stCxn id="5" idx="6"/>
          </p:cNvCxnSpPr>
          <p:nvPr/>
        </p:nvCxnSpPr>
        <p:spPr>
          <a:xfrm>
            <a:off x="2826445" y="1711376"/>
            <a:ext cx="73939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27" idx="3"/>
          </p:cNvCxnSpPr>
          <p:nvPr/>
        </p:nvCxnSpPr>
        <p:spPr>
          <a:xfrm>
            <a:off x="2824489" y="3257222"/>
            <a:ext cx="739399" cy="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563888" y="1701404"/>
            <a:ext cx="0" cy="155581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3563888" y="2520346"/>
            <a:ext cx="28803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851920" y="2337637"/>
            <a:ext cx="180000" cy="360000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/>
          <p:nvPr/>
        </p:nvCxnSpPr>
        <p:spPr>
          <a:xfrm>
            <a:off x="3851920" y="2337637"/>
            <a:ext cx="0" cy="3600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ultiplier 44"/>
          <p:cNvSpPr/>
          <p:nvPr/>
        </p:nvSpPr>
        <p:spPr>
          <a:xfrm>
            <a:off x="2325590" y="1903758"/>
            <a:ext cx="144016" cy="130561"/>
          </a:xfrm>
          <a:prstGeom prst="mathMultiply">
            <a:avLst>
              <a:gd name="adj1" fmla="val 89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Multiplier 45"/>
          <p:cNvSpPr/>
          <p:nvPr/>
        </p:nvSpPr>
        <p:spPr>
          <a:xfrm>
            <a:off x="2608481" y="1646095"/>
            <a:ext cx="144016" cy="130561"/>
          </a:xfrm>
          <a:prstGeom prst="mathMultiply">
            <a:avLst>
              <a:gd name="adj1" fmla="val 89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/>
              <p:cNvSpPr txBox="1"/>
              <p:nvPr/>
            </p:nvSpPr>
            <p:spPr>
              <a:xfrm>
                <a:off x="2516534" y="132500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534" y="1325004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/>
              <p:cNvSpPr txBox="1"/>
              <p:nvPr/>
            </p:nvSpPr>
            <p:spPr>
              <a:xfrm>
                <a:off x="2169644" y="1728101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644" y="1728101"/>
                <a:ext cx="31803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/>
              <p:cNvSpPr txBox="1"/>
              <p:nvPr/>
            </p:nvSpPr>
            <p:spPr>
              <a:xfrm>
                <a:off x="2700692" y="2692223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692" y="2692223"/>
                <a:ext cx="31919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/>
              <p:cNvSpPr txBox="1"/>
              <p:nvPr/>
            </p:nvSpPr>
            <p:spPr>
              <a:xfrm>
                <a:off x="2145903" y="2697636"/>
                <a:ext cx="2825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903" y="2697636"/>
                <a:ext cx="282513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e 65"/>
          <p:cNvGrpSpPr/>
          <p:nvPr/>
        </p:nvGrpSpPr>
        <p:grpSpPr>
          <a:xfrm>
            <a:off x="971600" y="1969039"/>
            <a:ext cx="728597" cy="728598"/>
            <a:chOff x="971600" y="1969039"/>
            <a:chExt cx="728597" cy="728598"/>
          </a:xfrm>
        </p:grpSpPr>
        <p:cxnSp>
          <p:nvCxnSpPr>
            <p:cNvPr id="59" name="Connecteur droit avec flèche 58"/>
            <p:cNvCxnSpPr/>
            <p:nvPr/>
          </p:nvCxnSpPr>
          <p:spPr>
            <a:xfrm flipV="1">
              <a:off x="971600" y="1969039"/>
              <a:ext cx="0" cy="7285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/>
            <p:nvPr/>
          </p:nvCxnSpPr>
          <p:spPr>
            <a:xfrm rot="5400000" flipV="1">
              <a:off x="1335899" y="2333338"/>
              <a:ext cx="0" cy="7285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/>
              <p:cNvSpPr txBox="1"/>
              <p:nvPr/>
            </p:nvSpPr>
            <p:spPr>
              <a:xfrm>
                <a:off x="1470826" y="228077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826" y="2280777"/>
                <a:ext cx="36875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/>
              <p:cNvSpPr txBox="1"/>
              <p:nvPr/>
            </p:nvSpPr>
            <p:spPr>
              <a:xfrm>
                <a:off x="974002" y="1830538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02" y="1830538"/>
                <a:ext cx="373949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eur droit avec flèche 62"/>
          <p:cNvCxnSpPr/>
          <p:nvPr/>
        </p:nvCxnSpPr>
        <p:spPr>
          <a:xfrm flipV="1">
            <a:off x="3194188" y="1726155"/>
            <a:ext cx="0" cy="944083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/>
              <p:cNvSpPr txBox="1"/>
              <p:nvPr/>
            </p:nvSpPr>
            <p:spPr>
              <a:xfrm>
                <a:off x="3140247" y="2071881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247" y="2071881"/>
                <a:ext cx="495649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e 66"/>
          <p:cNvGrpSpPr/>
          <p:nvPr/>
        </p:nvGrpSpPr>
        <p:grpSpPr>
          <a:xfrm rot="20700000">
            <a:off x="867301" y="1887165"/>
            <a:ext cx="728597" cy="728598"/>
            <a:chOff x="971600" y="1969039"/>
            <a:chExt cx="728597" cy="728598"/>
          </a:xfrm>
        </p:grpSpPr>
        <p:cxnSp>
          <p:nvCxnSpPr>
            <p:cNvPr id="68" name="Connecteur droit avec flèche 67"/>
            <p:cNvCxnSpPr/>
            <p:nvPr/>
          </p:nvCxnSpPr>
          <p:spPr>
            <a:xfrm flipV="1">
              <a:off x="971600" y="1969039"/>
              <a:ext cx="0" cy="72859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/>
            <p:cNvCxnSpPr/>
            <p:nvPr/>
          </p:nvCxnSpPr>
          <p:spPr>
            <a:xfrm rot="5400000" flipV="1">
              <a:off x="1335899" y="2333338"/>
              <a:ext cx="0" cy="72859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ZoneTexte 69"/>
              <p:cNvSpPr txBox="1"/>
              <p:nvPr/>
            </p:nvSpPr>
            <p:spPr>
              <a:xfrm>
                <a:off x="4083784" y="142440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784" y="1424405"/>
                <a:ext cx="372345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/>
              <p:cNvSpPr txBox="1"/>
              <p:nvPr/>
            </p:nvSpPr>
            <p:spPr>
              <a:xfrm>
                <a:off x="461644" y="185536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44" y="1855365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ZoneTexte 71"/>
              <p:cNvSpPr txBox="1"/>
              <p:nvPr/>
            </p:nvSpPr>
            <p:spPr>
              <a:xfrm>
                <a:off x="620863" y="2722141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63" y="2722141"/>
                <a:ext cx="701474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ZoneTexte 72"/>
              <p:cNvSpPr txBox="1"/>
              <p:nvPr/>
            </p:nvSpPr>
            <p:spPr>
              <a:xfrm>
                <a:off x="4152360" y="1854320"/>
                <a:ext cx="1181734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1200" i="0" smtClean="0">
                              <a:latin typeface="Cambria Math"/>
                            </a:rPr>
                            <m:t>Ω</m:t>
                          </m:r>
                          <m:d>
                            <m:d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sz="12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360" y="1854320"/>
                <a:ext cx="1181734" cy="312073"/>
              </a:xfrm>
              <a:prstGeom prst="rect">
                <a:avLst/>
              </a:prstGeom>
              <a:blipFill rotWithShape="1">
                <a:blip r:embed="rId12"/>
                <a:stretch>
                  <a:fillRect t="-72549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ZoneTexte 73"/>
              <p:cNvSpPr txBox="1"/>
              <p:nvPr/>
            </p:nvSpPr>
            <p:spPr>
              <a:xfrm>
                <a:off x="4322632" y="2238662"/>
                <a:ext cx="837602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OC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𝑒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632" y="2238662"/>
                <a:ext cx="837602" cy="30059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ZoneTexte 74"/>
              <p:cNvSpPr txBox="1"/>
              <p:nvPr/>
            </p:nvSpPr>
            <p:spPr>
              <a:xfrm>
                <a:off x="4269957" y="2611526"/>
                <a:ext cx="946541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𝐼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=−</m:t>
                      </m:r>
                      <m:r>
                        <a:rPr lang="fr-FR" sz="1200" b="0" i="1" smtClean="0">
                          <a:latin typeface="Cambria Math"/>
                        </a:rPr>
                        <m:t>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57" y="2611526"/>
                <a:ext cx="946541" cy="30059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/>
              <p:cNvSpPr txBox="1"/>
              <p:nvPr/>
            </p:nvSpPr>
            <p:spPr>
              <a:xfrm>
                <a:off x="4219334" y="2984389"/>
                <a:ext cx="104778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AO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334" y="2984389"/>
                <a:ext cx="1047786" cy="300595"/>
              </a:xfrm>
              <a:prstGeom prst="rect">
                <a:avLst/>
              </a:prstGeom>
              <a:blipFill rotWithShape="1">
                <a:blip r:embed="rId15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e 77"/>
          <p:cNvGrpSpPr/>
          <p:nvPr/>
        </p:nvGrpSpPr>
        <p:grpSpPr>
          <a:xfrm>
            <a:off x="3560255" y="986454"/>
            <a:ext cx="728597" cy="728598"/>
            <a:chOff x="971600" y="1969039"/>
            <a:chExt cx="728597" cy="728598"/>
          </a:xfrm>
        </p:grpSpPr>
        <p:cxnSp>
          <p:nvCxnSpPr>
            <p:cNvPr id="79" name="Connecteur droit avec flèche 78"/>
            <p:cNvCxnSpPr/>
            <p:nvPr/>
          </p:nvCxnSpPr>
          <p:spPr>
            <a:xfrm flipV="1">
              <a:off x="971600" y="1969039"/>
              <a:ext cx="0" cy="7285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/>
            <p:cNvCxnSpPr/>
            <p:nvPr/>
          </p:nvCxnSpPr>
          <p:spPr>
            <a:xfrm rot="5400000" flipV="1">
              <a:off x="1335899" y="2333338"/>
              <a:ext cx="0" cy="7285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ZoneTexte 81"/>
              <p:cNvSpPr txBox="1"/>
              <p:nvPr/>
            </p:nvSpPr>
            <p:spPr>
              <a:xfrm>
                <a:off x="3562657" y="886454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657" y="886454"/>
                <a:ext cx="37394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avec flèche 84"/>
          <p:cNvCxnSpPr>
            <a:stCxn id="46" idx="3"/>
          </p:cNvCxnSpPr>
          <p:nvPr/>
        </p:nvCxnSpPr>
        <p:spPr>
          <a:xfrm flipH="1">
            <a:off x="2169644" y="1745299"/>
            <a:ext cx="473426" cy="458082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ZoneTexte 87"/>
              <p:cNvSpPr txBox="1"/>
              <p:nvPr/>
            </p:nvSpPr>
            <p:spPr>
              <a:xfrm>
                <a:off x="1907679" y="1921198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79" y="1921198"/>
                <a:ext cx="36875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ZoneTexte 88"/>
              <p:cNvSpPr txBox="1"/>
              <p:nvPr/>
            </p:nvSpPr>
            <p:spPr>
              <a:xfrm>
                <a:off x="1467235" y="2698471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235" y="2698471"/>
                <a:ext cx="372345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rc 89"/>
          <p:cNvSpPr/>
          <p:nvPr/>
        </p:nvSpPr>
        <p:spPr>
          <a:xfrm>
            <a:off x="400340" y="2123974"/>
            <a:ext cx="1147324" cy="1147324"/>
          </a:xfrm>
          <a:prstGeom prst="arc">
            <a:avLst>
              <a:gd name="adj1" fmla="val 20706472"/>
              <a:gd name="adj2" fmla="val 21541531"/>
            </a:avLst>
          </a:prstGeom>
          <a:ln>
            <a:headEnd type="stealth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ZoneTexte 90"/>
              <p:cNvSpPr txBox="1"/>
              <p:nvPr/>
            </p:nvSpPr>
            <p:spPr>
              <a:xfrm>
                <a:off x="1151282" y="2333337"/>
                <a:ext cx="4791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𝜃</m:t>
                      </m:r>
                      <m:r>
                        <a:rPr lang="fr-FR" sz="1100" b="0" i="1" smtClean="0"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latin typeface="Cambria Math"/>
                        </a:rPr>
                        <m:t>𝑡</m:t>
                      </m:r>
                      <m:r>
                        <a:rPr lang="fr-FR" sz="11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82" y="2333337"/>
                <a:ext cx="479170" cy="261610"/>
              </a:xfrm>
              <a:prstGeom prst="rect">
                <a:avLst/>
              </a:prstGeom>
              <a:blipFill rotWithShape="1">
                <a:blip r:embed="rId1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Ellipse 91"/>
          <p:cNvSpPr/>
          <p:nvPr/>
        </p:nvSpPr>
        <p:spPr>
          <a:xfrm>
            <a:off x="3586937" y="2546879"/>
            <a:ext cx="175262" cy="175262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7030A0"/>
                </a:solidFill>
              </a:rPr>
              <a:t>0</a:t>
            </a:r>
            <a:endParaRPr lang="fr-FR" sz="1200" dirty="0">
              <a:solidFill>
                <a:srgbClr val="7030A0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1898439" y="1149742"/>
            <a:ext cx="175262" cy="175262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70C0"/>
                </a:solidFill>
              </a:rPr>
              <a:t>1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94" name="Ellipse 93"/>
          <p:cNvSpPr/>
          <p:nvPr/>
        </p:nvSpPr>
        <p:spPr>
          <a:xfrm>
            <a:off x="2433219" y="3701409"/>
            <a:ext cx="175262" cy="175262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fr-F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3403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102</Words>
  <Application>Microsoft Office PowerPoint</Application>
  <PresentationFormat>Affichage à l'écran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8</cp:revision>
  <dcterms:created xsi:type="dcterms:W3CDTF">2013-12-15T12:03:29Z</dcterms:created>
  <dcterms:modified xsi:type="dcterms:W3CDTF">2013-12-15T14:53:51Z</dcterms:modified>
</cp:coreProperties>
</file>