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726" y="-10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03/02/2014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C:\Enseignements\GitHub\CI_03_EtudeCinematique\08_CinematiquePlane\TD\TD_02_Poinconnage_Benne_Autobus\images\fig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819150"/>
            <a:ext cx="763905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Connecteur droit avec flèche 35"/>
          <p:cNvCxnSpPr/>
          <p:nvPr/>
        </p:nvCxnSpPr>
        <p:spPr>
          <a:xfrm flipH="1" flipV="1">
            <a:off x="827584" y="0"/>
            <a:ext cx="694948" cy="1484784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rot="16200000" flipH="1" flipV="1">
            <a:off x="694440" y="1088740"/>
            <a:ext cx="432048" cy="122413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/>
              <p:cNvSpPr txBox="1"/>
              <p:nvPr/>
            </p:nvSpPr>
            <p:spPr>
              <a:xfrm>
                <a:off x="-398750" y="1916833"/>
                <a:ext cx="1394291" cy="419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𝐺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∈</m:t>
                          </m:r>
                          <m:f>
                            <m:fPr>
                              <m:type m:val="lin"/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/>
                                </a:rPr>
                                <m:t>0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8750" y="1916833"/>
                <a:ext cx="1394291" cy="419859"/>
              </a:xfrm>
              <a:prstGeom prst="rect">
                <a:avLst/>
              </a:prstGeom>
              <a:blipFill rotWithShape="1">
                <a:blip r:embed="rId3"/>
                <a:stretch>
                  <a:fillRect t="-89855" r="-27632" b="-15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/>
              <p:cNvSpPr txBox="1"/>
              <p:nvPr/>
            </p:nvSpPr>
            <p:spPr>
              <a:xfrm>
                <a:off x="-641816" y="188640"/>
                <a:ext cx="1394291" cy="419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𝐺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∈</m:t>
                          </m:r>
                          <m:f>
                            <m:fPr>
                              <m:type m:val="lin"/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/>
                                </a:rPr>
                                <m:t>0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1816" y="188640"/>
                <a:ext cx="1394291" cy="419859"/>
              </a:xfrm>
              <a:prstGeom prst="rect">
                <a:avLst/>
              </a:prstGeom>
              <a:blipFill rotWithShape="1">
                <a:blip r:embed="rId4"/>
                <a:stretch>
                  <a:fillRect t="-89855" r="-27632" b="-15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avec flèche 44"/>
          <p:cNvCxnSpPr/>
          <p:nvPr/>
        </p:nvCxnSpPr>
        <p:spPr>
          <a:xfrm rot="16200000">
            <a:off x="1918576" y="651960"/>
            <a:ext cx="432048" cy="122413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/>
              <p:cNvSpPr txBox="1"/>
              <p:nvPr/>
            </p:nvSpPr>
            <p:spPr>
              <a:xfrm>
                <a:off x="2746668" y="844168"/>
                <a:ext cx="1567417" cy="419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𝐺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∈</m:t>
                          </m:r>
                          <m:f>
                            <m:fPr>
                              <m:type m:val="lin"/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/>
                                </a:rPr>
                                <m:t>0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668" y="844168"/>
                <a:ext cx="1567417" cy="419859"/>
              </a:xfrm>
              <a:prstGeom prst="rect">
                <a:avLst/>
              </a:prstGeom>
              <a:blipFill rotWithShape="1">
                <a:blip r:embed="rId5"/>
                <a:stretch>
                  <a:fillRect t="-89855" r="-24514" b="-15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avec flèche 46"/>
          <p:cNvCxnSpPr/>
          <p:nvPr/>
        </p:nvCxnSpPr>
        <p:spPr>
          <a:xfrm flipV="1">
            <a:off x="1522532" y="-432048"/>
            <a:ext cx="457180" cy="191683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rot="16200000">
            <a:off x="1223628" y="-828092"/>
            <a:ext cx="432048" cy="122413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40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C:\Enseignements\GitHub\CI_03_EtudeCinematique\08_CinematiquePlane\TD\TD_02_Poinconnage_Benne_Autobus\images\fig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819150"/>
            <a:ext cx="763905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eur droit avec flèche 41"/>
          <p:cNvCxnSpPr/>
          <p:nvPr/>
        </p:nvCxnSpPr>
        <p:spPr>
          <a:xfrm flipH="1" flipV="1">
            <a:off x="1403648" y="1772816"/>
            <a:ext cx="2088232" cy="43204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/>
              <p:cNvSpPr txBox="1"/>
              <p:nvPr/>
            </p:nvSpPr>
            <p:spPr>
              <a:xfrm>
                <a:off x="2374470" y="1484784"/>
                <a:ext cx="1386277" cy="419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∈</m:t>
                          </m:r>
                          <m:f>
                            <m:fPr>
                              <m:type m:val="lin"/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/>
                                </a:rPr>
                                <m:t>0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470" y="1484784"/>
                <a:ext cx="1386277" cy="419859"/>
              </a:xfrm>
              <a:prstGeom prst="rect">
                <a:avLst/>
              </a:prstGeom>
              <a:blipFill rotWithShape="1">
                <a:blip r:embed="rId3"/>
                <a:stretch>
                  <a:fillRect t="-91176" r="-27753" b="-1602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 flipV="1">
            <a:off x="3347864" y="-315416"/>
            <a:ext cx="625725" cy="3024336"/>
          </a:xfrm>
          <a:prstGeom prst="straightConnector1">
            <a:avLst/>
          </a:prstGeom>
          <a:ln w="28575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 flipV="1">
            <a:off x="3491880" y="-123395"/>
            <a:ext cx="4464498" cy="5208579"/>
          </a:xfrm>
          <a:prstGeom prst="straightConnector1">
            <a:avLst/>
          </a:prstGeom>
          <a:ln w="28575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963059" y="0"/>
                <a:ext cx="908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fr-FR" i="1">
                                  <a:latin typeface="Cambria Math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059" y="0"/>
                <a:ext cx="90890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6393" r="-42953" b="-1754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/>
          <p:cNvSpPr/>
          <p:nvPr/>
        </p:nvSpPr>
        <p:spPr>
          <a:xfrm>
            <a:off x="1115616" y="-2187624"/>
            <a:ext cx="5472608" cy="4896544"/>
          </a:xfrm>
          <a:prstGeom prst="arc">
            <a:avLst>
              <a:gd name="adj1" fmla="val 5946193"/>
              <a:gd name="adj2" fmla="val 9524811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/>
          <p:cNvCxnSpPr/>
          <p:nvPr/>
        </p:nvCxnSpPr>
        <p:spPr>
          <a:xfrm flipH="1">
            <a:off x="786041" y="260648"/>
            <a:ext cx="3065879" cy="194421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 flipV="1">
            <a:off x="899592" y="2190379"/>
            <a:ext cx="2448272" cy="506539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/>
              <p:cNvSpPr txBox="1"/>
              <p:nvPr/>
            </p:nvSpPr>
            <p:spPr>
              <a:xfrm>
                <a:off x="2374469" y="2696918"/>
                <a:ext cx="1443472" cy="425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𝐺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′∈</m:t>
                          </m:r>
                          <m:f>
                            <m:fPr>
                              <m:type m:val="lin"/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/>
                                </a:rPr>
                                <m:t>0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469" y="2696918"/>
                <a:ext cx="1443472" cy="425822"/>
              </a:xfrm>
              <a:prstGeom prst="rect">
                <a:avLst/>
              </a:prstGeom>
              <a:blipFill rotWithShape="1">
                <a:blip r:embed="rId5"/>
                <a:stretch>
                  <a:fillRect t="-87143" r="-26695" b="-15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/>
          <p:cNvCxnSpPr/>
          <p:nvPr/>
        </p:nvCxnSpPr>
        <p:spPr>
          <a:xfrm flipH="1">
            <a:off x="1403649" y="260648"/>
            <a:ext cx="2448271" cy="122413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rot="5400000" flipH="1">
            <a:off x="-324544" y="-242736"/>
            <a:ext cx="2448271" cy="122413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rot="3060000" flipH="1" flipV="1">
            <a:off x="-324544" y="120794"/>
            <a:ext cx="2448272" cy="506539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/>
              <p:cNvSpPr txBox="1"/>
              <p:nvPr/>
            </p:nvSpPr>
            <p:spPr>
              <a:xfrm>
                <a:off x="898873" y="-159211"/>
                <a:ext cx="1394292" cy="419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𝐺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∈</m:t>
                          </m:r>
                          <m:f>
                            <m:fPr>
                              <m:type m:val="lin"/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/>
                                </a:rPr>
                                <m:t>0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73" y="-159211"/>
                <a:ext cx="1394292" cy="419859"/>
              </a:xfrm>
              <a:prstGeom prst="rect">
                <a:avLst/>
              </a:prstGeom>
              <a:blipFill rotWithShape="1">
                <a:blip r:embed="rId6"/>
                <a:stretch>
                  <a:fillRect t="-89855" r="-27511" b="-15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25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C:\Enseignements\GitHub\CI_03_EtudeCinematique\08_CinematiquePlane\TD\TD_02_Poinconnage_Benne_Autobus\images\fig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819150"/>
            <a:ext cx="763905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eur droit avec flèche 33"/>
          <p:cNvCxnSpPr/>
          <p:nvPr/>
        </p:nvCxnSpPr>
        <p:spPr>
          <a:xfrm rot="3060000" flipH="1" flipV="1">
            <a:off x="-324544" y="120794"/>
            <a:ext cx="2448272" cy="506539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/>
              <p:cNvSpPr txBox="1"/>
              <p:nvPr/>
            </p:nvSpPr>
            <p:spPr>
              <a:xfrm>
                <a:off x="-495419" y="-92536"/>
                <a:ext cx="1394292" cy="419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𝐺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∈</m:t>
                          </m:r>
                          <m:f>
                            <m:fPr>
                              <m:type m:val="lin"/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/>
                                </a:rPr>
                                <m:t>0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5419" y="-92536"/>
                <a:ext cx="1394292" cy="419859"/>
              </a:xfrm>
              <a:prstGeom prst="rect">
                <a:avLst/>
              </a:prstGeom>
              <a:blipFill rotWithShape="1">
                <a:blip r:embed="rId3"/>
                <a:stretch>
                  <a:fillRect t="-89855" r="-27632" b="-15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avec flèche 16"/>
          <p:cNvCxnSpPr/>
          <p:nvPr/>
        </p:nvCxnSpPr>
        <p:spPr>
          <a:xfrm flipH="1" flipV="1">
            <a:off x="4788024" y="260648"/>
            <a:ext cx="1530821" cy="257543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/>
              <p:cNvSpPr txBox="1"/>
              <p:nvPr/>
            </p:nvSpPr>
            <p:spPr>
              <a:xfrm>
                <a:off x="5025731" y="0"/>
                <a:ext cx="1396793" cy="419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∈</m:t>
                          </m:r>
                          <m:f>
                            <m:fPr>
                              <m:type m:val="lin"/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/>
                                </a:rPr>
                                <m:t>0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731" y="0"/>
                <a:ext cx="1396793" cy="419859"/>
              </a:xfrm>
              <a:prstGeom prst="rect">
                <a:avLst/>
              </a:prstGeom>
              <a:blipFill rotWithShape="1">
                <a:blip r:embed="rId4"/>
                <a:stretch>
                  <a:fillRect t="-89855" r="-27391" b="-15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/>
          <p:cNvCxnSpPr/>
          <p:nvPr/>
        </p:nvCxnSpPr>
        <p:spPr>
          <a:xfrm flipH="1">
            <a:off x="1287716" y="-1997651"/>
            <a:ext cx="1772116" cy="39244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2771800" y="0"/>
            <a:ext cx="2124236" cy="486916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>
            <a:off x="-828600" y="1209172"/>
            <a:ext cx="7344816" cy="7247368"/>
          </a:xfrm>
          <a:prstGeom prst="arc">
            <a:avLst>
              <a:gd name="adj1" fmla="val 13680178"/>
              <a:gd name="adj2" fmla="val 1995666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avec flèche 30"/>
          <p:cNvCxnSpPr/>
          <p:nvPr/>
        </p:nvCxnSpPr>
        <p:spPr>
          <a:xfrm flipH="1" flipV="1">
            <a:off x="4623643" y="620688"/>
            <a:ext cx="1412437" cy="237626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rot="-4800000" flipH="1" flipV="1">
            <a:off x="-535115" y="794836"/>
            <a:ext cx="1412437" cy="237626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/>
              <p:cNvSpPr txBox="1"/>
              <p:nvPr/>
            </p:nvSpPr>
            <p:spPr>
              <a:xfrm>
                <a:off x="-698397" y="1420307"/>
                <a:ext cx="1394292" cy="419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𝐺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∈</m:t>
                          </m:r>
                          <m:f>
                            <m:fPr>
                              <m:type m:val="lin"/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/>
                                </a:rPr>
                                <m:t>0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8397" y="1420307"/>
                <a:ext cx="1394292" cy="419859"/>
              </a:xfrm>
              <a:prstGeom prst="rect">
                <a:avLst/>
              </a:prstGeom>
              <a:blipFill rotWithShape="1">
                <a:blip r:embed="rId5"/>
                <a:stretch>
                  <a:fillRect t="-89855" r="-27511" b="-15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avec flèche 37"/>
          <p:cNvCxnSpPr/>
          <p:nvPr/>
        </p:nvCxnSpPr>
        <p:spPr>
          <a:xfrm rot="16800000">
            <a:off x="889801" y="-2338028"/>
            <a:ext cx="1412437" cy="237626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V="1">
            <a:off x="1463819" y="-1611560"/>
            <a:ext cx="1424916" cy="309634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/>
              <p:cNvSpPr txBox="1"/>
              <p:nvPr/>
            </p:nvSpPr>
            <p:spPr>
              <a:xfrm>
                <a:off x="2439626" y="-455291"/>
                <a:ext cx="1394291" cy="419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𝐺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∈</m:t>
                          </m:r>
                          <m:f>
                            <m:fPr>
                              <m:type m:val="lin"/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626" y="-455291"/>
                <a:ext cx="1394291" cy="419859"/>
              </a:xfrm>
              <a:prstGeom prst="rect">
                <a:avLst/>
              </a:prstGeom>
              <a:blipFill rotWithShape="1">
                <a:blip r:embed="rId6"/>
                <a:stretch>
                  <a:fillRect t="-89855" r="-27511" b="-15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37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2664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108</Words>
  <Application>Microsoft Office PowerPoint</Application>
  <PresentationFormat>Affichage à l'écran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6</cp:revision>
  <dcterms:created xsi:type="dcterms:W3CDTF">2014-02-03T12:40:28Z</dcterms:created>
  <dcterms:modified xsi:type="dcterms:W3CDTF">2014-02-03T15:17:45Z</dcterms:modified>
</cp:coreProperties>
</file>