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60" autoAdjust="0"/>
  </p:normalViewPr>
  <p:slideViewPr>
    <p:cSldViewPr>
      <p:cViewPr>
        <p:scale>
          <a:sx n="150" d="100"/>
          <a:sy n="150" d="100"/>
        </p:scale>
        <p:origin x="24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2" descr="C:\Enseignement\GitHub\03_Etude_Cinematique_Systemes_Solides_Chaine_Energie_Analyser_Modeliser_Resoudre\Mecanismes\042_PompeDoseuse\pompe doseuse_plan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44001" cy="646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42"/>
          <p:cNvSpPr/>
          <p:nvPr/>
        </p:nvSpPr>
        <p:spPr>
          <a:xfrm>
            <a:off x="12901" y="0"/>
            <a:ext cx="3839019" cy="3847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80"/>
          <p:cNvCxnSpPr>
            <a:stCxn id="75" idx="3"/>
          </p:cNvCxnSpPr>
          <p:nvPr/>
        </p:nvCxnSpPr>
        <p:spPr>
          <a:xfrm>
            <a:off x="2989747" y="2103949"/>
            <a:ext cx="17554" cy="732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9" idx="2"/>
          </p:cNvCxnSpPr>
          <p:nvPr/>
        </p:nvCxnSpPr>
        <p:spPr>
          <a:xfrm>
            <a:off x="467544" y="2127349"/>
            <a:ext cx="16704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15616" y="2055341"/>
            <a:ext cx="288032" cy="14401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138017" y="2055341"/>
            <a:ext cx="144016" cy="14401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endCxn id="9" idx="6"/>
          </p:cNvCxnSpPr>
          <p:nvPr/>
        </p:nvCxnSpPr>
        <p:spPr>
          <a:xfrm flipH="1">
            <a:off x="2282033" y="2127349"/>
            <a:ext cx="6872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392712" y="2044390"/>
            <a:ext cx="0" cy="16591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350758" y="2044390"/>
            <a:ext cx="0" cy="16591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138017" y="2510245"/>
            <a:ext cx="144016" cy="14401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endCxn id="34" idx="6"/>
          </p:cNvCxnSpPr>
          <p:nvPr/>
        </p:nvCxnSpPr>
        <p:spPr>
          <a:xfrm flipH="1">
            <a:off x="2282033" y="2582253"/>
            <a:ext cx="6872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392712" y="2499294"/>
            <a:ext cx="0" cy="16591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350758" y="2499294"/>
            <a:ext cx="0" cy="16591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392712" y="2127349"/>
            <a:ext cx="76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392712" y="2582253"/>
            <a:ext cx="76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2468912" y="2127349"/>
            <a:ext cx="0" cy="8696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2138017" y="2924944"/>
            <a:ext cx="144016" cy="14401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endCxn id="34" idx="0"/>
          </p:cNvCxnSpPr>
          <p:nvPr/>
        </p:nvCxnSpPr>
        <p:spPr>
          <a:xfrm>
            <a:off x="2210025" y="2394997"/>
            <a:ext cx="0" cy="1152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210025" y="2394997"/>
            <a:ext cx="220787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500435" y="2395137"/>
            <a:ext cx="56621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278295" y="2996952"/>
            <a:ext cx="1906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032812" y="2264467"/>
            <a:ext cx="239370" cy="91105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029995" y="1932343"/>
            <a:ext cx="49408" cy="1298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3028212" y="2229517"/>
            <a:ext cx="130954" cy="3440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3079403" y="1922645"/>
            <a:ext cx="80862" cy="30776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/>
          <p:cNvGrpSpPr/>
          <p:nvPr/>
        </p:nvGrpSpPr>
        <p:grpSpPr>
          <a:xfrm rot="4500000">
            <a:off x="2808456" y="1892832"/>
            <a:ext cx="288034" cy="144016"/>
            <a:chOff x="3203847" y="1700808"/>
            <a:chExt cx="288034" cy="144016"/>
          </a:xfrm>
        </p:grpSpPr>
        <p:sp>
          <p:nvSpPr>
            <p:cNvPr id="74" name="Arc 73"/>
            <p:cNvSpPr/>
            <p:nvPr/>
          </p:nvSpPr>
          <p:spPr>
            <a:xfrm>
              <a:off x="3203847" y="1728231"/>
              <a:ext cx="89169" cy="89169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7" name="Arc 76"/>
            <p:cNvSpPr/>
            <p:nvPr/>
          </p:nvSpPr>
          <p:spPr>
            <a:xfrm rot="10800000">
              <a:off x="3293015" y="1717778"/>
              <a:ext cx="99621" cy="99621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3392637" y="1728232"/>
              <a:ext cx="99244" cy="89168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3848" y="1700808"/>
              <a:ext cx="288032" cy="144016"/>
            </a:xfrm>
            <a:prstGeom prst="rect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0" name="Connecteur droit 79"/>
          <p:cNvCxnSpPr/>
          <p:nvPr/>
        </p:nvCxnSpPr>
        <p:spPr>
          <a:xfrm>
            <a:off x="2555776" y="450622"/>
            <a:ext cx="358352" cy="136391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009856" y="317584"/>
            <a:ext cx="1089845" cy="28634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3092546" y="305027"/>
            <a:ext cx="36533" cy="1390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2009856" y="603928"/>
            <a:ext cx="36533" cy="1390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1259632" y="2199357"/>
            <a:ext cx="0" cy="1207397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1259632" y="3417705"/>
            <a:ext cx="1704166" cy="0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/>
          <p:nvPr/>
        </p:nvCxnSpPr>
        <p:spPr>
          <a:xfrm flipH="1">
            <a:off x="2204519" y="3247533"/>
            <a:ext cx="5506" cy="183730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H="1">
            <a:off x="2060199" y="2996952"/>
            <a:ext cx="6960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H="1">
            <a:off x="2060198" y="3175525"/>
            <a:ext cx="8341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2138017" y="3103517"/>
            <a:ext cx="144016" cy="14401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Connecteur droit 105"/>
          <p:cNvCxnSpPr/>
          <p:nvPr/>
        </p:nvCxnSpPr>
        <p:spPr>
          <a:xfrm flipV="1">
            <a:off x="2060199" y="2996953"/>
            <a:ext cx="0" cy="17857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4500000">
            <a:off x="3054824" y="2821163"/>
            <a:ext cx="288032" cy="144016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3" name="Connecteur droit 122"/>
          <p:cNvCxnSpPr/>
          <p:nvPr/>
        </p:nvCxnSpPr>
        <p:spPr>
          <a:xfrm flipH="1">
            <a:off x="2955030" y="2908291"/>
            <a:ext cx="180486" cy="4741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2963798" y="2944734"/>
            <a:ext cx="0" cy="484266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9" name="Rectangle 128"/>
          <p:cNvSpPr/>
          <p:nvPr/>
        </p:nvSpPr>
        <p:spPr>
          <a:xfrm rot="4500000">
            <a:off x="2532695" y="835202"/>
            <a:ext cx="288032" cy="144016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 flipH="1">
            <a:off x="2514018" y="933858"/>
            <a:ext cx="90241" cy="237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1247651" y="1340007"/>
            <a:ext cx="1373284" cy="36080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endCxn id="8" idx="0"/>
          </p:cNvCxnSpPr>
          <p:nvPr/>
        </p:nvCxnSpPr>
        <p:spPr>
          <a:xfrm>
            <a:off x="1259632" y="1700808"/>
            <a:ext cx="0" cy="354533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2518571" y="951158"/>
            <a:ext cx="102362" cy="38961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2559541" y="719946"/>
            <a:ext cx="139046" cy="3653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2654018" y="1056213"/>
            <a:ext cx="139046" cy="3653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42"/>
          <p:cNvSpPr/>
          <p:nvPr/>
        </p:nvSpPr>
        <p:spPr>
          <a:xfrm>
            <a:off x="-12557" y="-1"/>
            <a:ext cx="3576446" cy="3847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80"/>
          <p:cNvCxnSpPr>
            <a:stCxn id="75" idx="3"/>
          </p:cNvCxnSpPr>
          <p:nvPr/>
        </p:nvCxnSpPr>
        <p:spPr>
          <a:xfrm>
            <a:off x="2903450" y="1781640"/>
            <a:ext cx="17554" cy="732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9" idx="2"/>
          </p:cNvCxnSpPr>
          <p:nvPr/>
        </p:nvCxnSpPr>
        <p:spPr>
          <a:xfrm>
            <a:off x="367978" y="2127349"/>
            <a:ext cx="16704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15616" y="2055341"/>
            <a:ext cx="288032" cy="14401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038451" y="2055341"/>
            <a:ext cx="144016" cy="14401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endCxn id="9" idx="6"/>
          </p:cNvCxnSpPr>
          <p:nvPr/>
        </p:nvCxnSpPr>
        <p:spPr>
          <a:xfrm flipH="1">
            <a:off x="2182467" y="2127349"/>
            <a:ext cx="6872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251192" y="2044390"/>
            <a:ext cx="13269" cy="14354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051720" y="2187936"/>
            <a:ext cx="144016" cy="14401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endCxn id="34" idx="6"/>
          </p:cNvCxnSpPr>
          <p:nvPr/>
        </p:nvCxnSpPr>
        <p:spPr>
          <a:xfrm flipH="1">
            <a:off x="2195736" y="2259944"/>
            <a:ext cx="6872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endCxn id="34" idx="0"/>
          </p:cNvCxnSpPr>
          <p:nvPr/>
        </p:nvCxnSpPr>
        <p:spPr>
          <a:xfrm>
            <a:off x="2123728" y="1942158"/>
            <a:ext cx="0" cy="24577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414138" y="2072828"/>
            <a:ext cx="56621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 rot="21247151">
            <a:off x="2092979" y="2040338"/>
            <a:ext cx="330895" cy="1024570"/>
            <a:chOff x="2138017" y="2044390"/>
            <a:chExt cx="330895" cy="1024570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2392712" y="2044390"/>
              <a:ext cx="0" cy="16591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2392712" y="2187936"/>
              <a:ext cx="0" cy="4772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2392712" y="2127349"/>
              <a:ext cx="762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2392712" y="2582253"/>
              <a:ext cx="762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468912" y="2127349"/>
              <a:ext cx="0" cy="86960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2138017" y="2924944"/>
              <a:ext cx="144016" cy="144016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/>
            <p:nvPr/>
          </p:nvCxnSpPr>
          <p:spPr>
            <a:xfrm>
              <a:off x="2278295" y="2996952"/>
              <a:ext cx="190617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2946515" y="1942158"/>
            <a:ext cx="315052" cy="11991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2943698" y="1610034"/>
            <a:ext cx="49408" cy="1298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2941915" y="1907208"/>
            <a:ext cx="130954" cy="3440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993106" y="1600336"/>
            <a:ext cx="80862" cy="30776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/>
          <p:cNvGrpSpPr/>
          <p:nvPr/>
        </p:nvGrpSpPr>
        <p:grpSpPr>
          <a:xfrm rot="4500000">
            <a:off x="2722159" y="1570523"/>
            <a:ext cx="288034" cy="144016"/>
            <a:chOff x="3203847" y="1700808"/>
            <a:chExt cx="288034" cy="144016"/>
          </a:xfrm>
        </p:grpSpPr>
        <p:sp>
          <p:nvSpPr>
            <p:cNvPr id="74" name="Arc 73"/>
            <p:cNvSpPr/>
            <p:nvPr/>
          </p:nvSpPr>
          <p:spPr>
            <a:xfrm>
              <a:off x="3203847" y="1728231"/>
              <a:ext cx="89169" cy="89169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7" name="Arc 76"/>
            <p:cNvSpPr/>
            <p:nvPr/>
          </p:nvSpPr>
          <p:spPr>
            <a:xfrm rot="10800000">
              <a:off x="3293015" y="1717778"/>
              <a:ext cx="99621" cy="99621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3392637" y="1728232"/>
              <a:ext cx="99244" cy="89168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3848" y="1700808"/>
              <a:ext cx="288032" cy="144016"/>
            </a:xfrm>
            <a:prstGeom prst="rect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0" name="Connecteur droit 79"/>
          <p:cNvCxnSpPr>
            <a:endCxn id="74" idx="0"/>
          </p:cNvCxnSpPr>
          <p:nvPr/>
        </p:nvCxnSpPr>
        <p:spPr>
          <a:xfrm>
            <a:off x="2555776" y="450622"/>
            <a:ext cx="274019" cy="105257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009856" y="317584"/>
            <a:ext cx="1089845" cy="28634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3092546" y="305027"/>
            <a:ext cx="36533" cy="1390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2009856" y="603928"/>
            <a:ext cx="36533" cy="1390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1259632" y="2199357"/>
            <a:ext cx="0" cy="1207397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1259632" y="3417705"/>
            <a:ext cx="1704166" cy="0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/>
          <p:nvPr/>
        </p:nvCxnSpPr>
        <p:spPr>
          <a:xfrm flipH="1">
            <a:off x="2204519" y="3247533"/>
            <a:ext cx="5506" cy="183730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H="1">
            <a:off x="2060199" y="2996952"/>
            <a:ext cx="6960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H="1">
            <a:off x="2060198" y="3175525"/>
            <a:ext cx="8341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2138017" y="3103517"/>
            <a:ext cx="144016" cy="14401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Connecteur droit 105"/>
          <p:cNvCxnSpPr/>
          <p:nvPr/>
        </p:nvCxnSpPr>
        <p:spPr>
          <a:xfrm flipV="1">
            <a:off x="2060199" y="2996953"/>
            <a:ext cx="0" cy="17857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4500000">
            <a:off x="3054824" y="2821163"/>
            <a:ext cx="288032" cy="144016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3" name="Connecteur droit 122"/>
          <p:cNvCxnSpPr/>
          <p:nvPr/>
        </p:nvCxnSpPr>
        <p:spPr>
          <a:xfrm flipH="1">
            <a:off x="2955030" y="2908291"/>
            <a:ext cx="180486" cy="4741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2963798" y="2944734"/>
            <a:ext cx="0" cy="484266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9" name="Rectangle 128"/>
          <p:cNvSpPr/>
          <p:nvPr/>
        </p:nvSpPr>
        <p:spPr>
          <a:xfrm rot="4500000">
            <a:off x="2532695" y="835202"/>
            <a:ext cx="288032" cy="144016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 flipH="1">
            <a:off x="2514018" y="933858"/>
            <a:ext cx="90241" cy="237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1247651" y="1340007"/>
            <a:ext cx="1373284" cy="36080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endCxn id="8" idx="0"/>
          </p:cNvCxnSpPr>
          <p:nvPr/>
        </p:nvCxnSpPr>
        <p:spPr>
          <a:xfrm>
            <a:off x="1259632" y="1700808"/>
            <a:ext cx="0" cy="354533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2518571" y="951158"/>
            <a:ext cx="102362" cy="38961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264461" y="2181313"/>
            <a:ext cx="13269" cy="14354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418747" y="1953250"/>
            <a:ext cx="0" cy="11957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111715" y="1953250"/>
            <a:ext cx="31391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2654018" y="1056213"/>
            <a:ext cx="139046" cy="3653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2559541" y="719946"/>
            <a:ext cx="139046" cy="3653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42"/>
          <p:cNvSpPr/>
          <p:nvPr/>
        </p:nvSpPr>
        <p:spPr>
          <a:xfrm>
            <a:off x="4211960" y="1428731"/>
            <a:ext cx="3767011" cy="4005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80"/>
          <p:cNvCxnSpPr>
            <a:stCxn id="75" idx="3"/>
          </p:cNvCxnSpPr>
          <p:nvPr/>
        </p:nvCxnSpPr>
        <p:spPr>
          <a:xfrm>
            <a:off x="2989747" y="2103949"/>
            <a:ext cx="17554" cy="732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9" idx="2"/>
          </p:cNvCxnSpPr>
          <p:nvPr/>
        </p:nvCxnSpPr>
        <p:spPr>
          <a:xfrm>
            <a:off x="467544" y="2127349"/>
            <a:ext cx="16704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15616" y="2055341"/>
            <a:ext cx="288032" cy="14401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138017" y="2055341"/>
            <a:ext cx="144016" cy="14401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endCxn id="9" idx="6"/>
          </p:cNvCxnSpPr>
          <p:nvPr/>
        </p:nvCxnSpPr>
        <p:spPr>
          <a:xfrm flipH="1">
            <a:off x="2282033" y="2127349"/>
            <a:ext cx="6872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392712" y="2044390"/>
            <a:ext cx="0" cy="16591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350758" y="2044390"/>
            <a:ext cx="0" cy="16591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138017" y="2510245"/>
            <a:ext cx="144016" cy="14401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endCxn id="34" idx="6"/>
          </p:cNvCxnSpPr>
          <p:nvPr/>
        </p:nvCxnSpPr>
        <p:spPr>
          <a:xfrm flipH="1">
            <a:off x="2282033" y="2582253"/>
            <a:ext cx="6872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392712" y="2499294"/>
            <a:ext cx="0" cy="16591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350758" y="2499294"/>
            <a:ext cx="0" cy="16591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392712" y="2127349"/>
            <a:ext cx="76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392712" y="2582253"/>
            <a:ext cx="76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2468912" y="2127349"/>
            <a:ext cx="0" cy="8696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2138017" y="2924944"/>
            <a:ext cx="144016" cy="14401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endCxn id="34" idx="0"/>
          </p:cNvCxnSpPr>
          <p:nvPr/>
        </p:nvCxnSpPr>
        <p:spPr>
          <a:xfrm>
            <a:off x="2210025" y="2394997"/>
            <a:ext cx="0" cy="1152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210025" y="2394997"/>
            <a:ext cx="220787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500435" y="2395137"/>
            <a:ext cx="56621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278295" y="2996952"/>
            <a:ext cx="1906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032812" y="2264467"/>
            <a:ext cx="239370" cy="91105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029995" y="1932343"/>
            <a:ext cx="49408" cy="1298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3028212" y="2229517"/>
            <a:ext cx="130954" cy="3440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3079403" y="1922645"/>
            <a:ext cx="80862" cy="30776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/>
          <p:cNvGrpSpPr/>
          <p:nvPr/>
        </p:nvGrpSpPr>
        <p:grpSpPr>
          <a:xfrm rot="4500000">
            <a:off x="2808456" y="1892832"/>
            <a:ext cx="288034" cy="144016"/>
            <a:chOff x="3203847" y="1700808"/>
            <a:chExt cx="288034" cy="144016"/>
          </a:xfrm>
        </p:grpSpPr>
        <p:sp>
          <p:nvSpPr>
            <p:cNvPr id="74" name="Arc 73"/>
            <p:cNvSpPr/>
            <p:nvPr/>
          </p:nvSpPr>
          <p:spPr>
            <a:xfrm>
              <a:off x="3203847" y="1728231"/>
              <a:ext cx="89169" cy="89169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7" name="Arc 76"/>
            <p:cNvSpPr/>
            <p:nvPr/>
          </p:nvSpPr>
          <p:spPr>
            <a:xfrm rot="10800000">
              <a:off x="3293015" y="1717778"/>
              <a:ext cx="99621" cy="99621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3392637" y="1728232"/>
              <a:ext cx="99244" cy="89168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3848" y="1700808"/>
              <a:ext cx="288032" cy="144016"/>
            </a:xfrm>
            <a:prstGeom prst="rect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0" name="Connecteur droit 79"/>
          <p:cNvCxnSpPr/>
          <p:nvPr/>
        </p:nvCxnSpPr>
        <p:spPr>
          <a:xfrm>
            <a:off x="2555776" y="450622"/>
            <a:ext cx="358352" cy="136391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009856" y="317584"/>
            <a:ext cx="1089845" cy="28634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3092546" y="305027"/>
            <a:ext cx="36533" cy="1390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2009856" y="603928"/>
            <a:ext cx="36533" cy="1390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1259632" y="2199357"/>
            <a:ext cx="0" cy="1207397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1259632" y="3417705"/>
            <a:ext cx="1704166" cy="0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/>
          <p:nvPr/>
        </p:nvCxnSpPr>
        <p:spPr>
          <a:xfrm flipH="1">
            <a:off x="2204519" y="3247533"/>
            <a:ext cx="5506" cy="183730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H="1">
            <a:off x="2060199" y="2996952"/>
            <a:ext cx="6960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H="1">
            <a:off x="2060198" y="3175525"/>
            <a:ext cx="8341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2138017" y="3103517"/>
            <a:ext cx="144016" cy="14401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Connecteur droit 105"/>
          <p:cNvCxnSpPr/>
          <p:nvPr/>
        </p:nvCxnSpPr>
        <p:spPr>
          <a:xfrm flipV="1">
            <a:off x="2060199" y="2996953"/>
            <a:ext cx="0" cy="17857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4500000">
            <a:off x="3054824" y="2821163"/>
            <a:ext cx="288032" cy="144016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3" name="Connecteur droit 122"/>
          <p:cNvCxnSpPr/>
          <p:nvPr/>
        </p:nvCxnSpPr>
        <p:spPr>
          <a:xfrm flipH="1">
            <a:off x="2955030" y="2908291"/>
            <a:ext cx="180486" cy="4741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2963798" y="2944734"/>
            <a:ext cx="0" cy="484266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9" name="Rectangle 128"/>
          <p:cNvSpPr/>
          <p:nvPr/>
        </p:nvSpPr>
        <p:spPr>
          <a:xfrm rot="4500000">
            <a:off x="2532695" y="835202"/>
            <a:ext cx="288032" cy="144016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 flipH="1">
            <a:off x="2514018" y="933858"/>
            <a:ext cx="90241" cy="237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1247651" y="1340007"/>
            <a:ext cx="1373284" cy="36080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endCxn id="8" idx="0"/>
          </p:cNvCxnSpPr>
          <p:nvPr/>
        </p:nvCxnSpPr>
        <p:spPr>
          <a:xfrm>
            <a:off x="1259632" y="1700808"/>
            <a:ext cx="0" cy="354533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2518571" y="951158"/>
            <a:ext cx="102362" cy="38961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2559541" y="719946"/>
            <a:ext cx="139046" cy="3653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2654018" y="1056213"/>
            <a:ext cx="139046" cy="3653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1820780" y="3050917"/>
                <a:ext cx="3032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780" y="3050917"/>
                <a:ext cx="303225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1932410" y="2770060"/>
                <a:ext cx="2965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410" y="2770060"/>
                <a:ext cx="296555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/>
              <p:cNvSpPr txBox="1"/>
              <p:nvPr/>
            </p:nvSpPr>
            <p:spPr>
              <a:xfrm>
                <a:off x="1915290" y="2459142"/>
                <a:ext cx="3019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90" y="2459142"/>
                <a:ext cx="301941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/>
              <p:cNvSpPr txBox="1"/>
              <p:nvPr/>
            </p:nvSpPr>
            <p:spPr>
              <a:xfrm>
                <a:off x="1898170" y="1886635"/>
                <a:ext cx="296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70" y="1886635"/>
                <a:ext cx="296107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>
                <a:off x="1035588" y="1847994"/>
                <a:ext cx="305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88" y="1847994"/>
                <a:ext cx="305468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1297636" y="3175309"/>
            <a:ext cx="206608" cy="206608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rgbClr val="FFFF00"/>
                </a:solidFill>
              </a:rPr>
              <a:t>1</a:t>
            </a:r>
            <a:endParaRPr lang="fr-FR" sz="1200" b="1" dirty="0">
              <a:solidFill>
                <a:srgbClr val="FFFF00"/>
              </a:solidFill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1727685" y="2942308"/>
            <a:ext cx="206608" cy="20660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9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2493502" y="2788408"/>
            <a:ext cx="206608" cy="20660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2</a:t>
            </a:r>
            <a:endParaRPr lang="fr-FR" sz="1200" b="1" dirty="0">
              <a:solidFill>
                <a:srgbClr val="7030A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79790" y="2210012"/>
            <a:ext cx="206608" cy="2066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8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2124005" y="1774770"/>
            <a:ext cx="206608" cy="206608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FFC000"/>
                </a:solidFill>
              </a:rPr>
              <a:t>4</a:t>
            </a:r>
            <a:endParaRPr lang="fr-FR" sz="1200" b="1" dirty="0">
              <a:solidFill>
                <a:srgbClr val="FFC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727685" y="2478948"/>
            <a:ext cx="206608" cy="206608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FFC000"/>
                </a:solidFill>
              </a:rPr>
              <a:t>7</a:t>
            </a:r>
            <a:endParaRPr lang="fr-FR" sz="1200" b="1" dirty="0">
              <a:solidFill>
                <a:srgbClr val="FFC000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3129079" y="2379738"/>
            <a:ext cx="206608" cy="206608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fr-F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2897954" y="1487952"/>
            <a:ext cx="212858" cy="212856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00FF"/>
                </a:solidFill>
              </a:rPr>
              <a:t>10</a:t>
            </a:r>
            <a:endParaRPr lang="fr-FR" sz="1000" b="1" dirty="0">
              <a:solidFill>
                <a:srgbClr val="0000FF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>
            <a:off x="1822246" y="1112288"/>
            <a:ext cx="578938" cy="2203476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42"/>
          <p:cNvSpPr/>
          <p:nvPr/>
        </p:nvSpPr>
        <p:spPr>
          <a:xfrm>
            <a:off x="12901" y="0"/>
            <a:ext cx="3767011" cy="4005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80"/>
          <p:cNvCxnSpPr>
            <a:stCxn id="75" idx="3"/>
          </p:cNvCxnSpPr>
          <p:nvPr/>
        </p:nvCxnSpPr>
        <p:spPr>
          <a:xfrm>
            <a:off x="2989747" y="2103949"/>
            <a:ext cx="17554" cy="732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9" idx="2"/>
          </p:cNvCxnSpPr>
          <p:nvPr/>
        </p:nvCxnSpPr>
        <p:spPr>
          <a:xfrm>
            <a:off x="467544" y="2127349"/>
            <a:ext cx="16704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15616" y="2055341"/>
            <a:ext cx="288032" cy="14401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138017" y="2055341"/>
            <a:ext cx="144016" cy="14401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endCxn id="9" idx="6"/>
          </p:cNvCxnSpPr>
          <p:nvPr/>
        </p:nvCxnSpPr>
        <p:spPr>
          <a:xfrm flipH="1">
            <a:off x="2282033" y="2127349"/>
            <a:ext cx="6872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392712" y="2044390"/>
            <a:ext cx="0" cy="16591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350758" y="2044390"/>
            <a:ext cx="0" cy="16591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138017" y="2510245"/>
            <a:ext cx="144016" cy="14401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endCxn id="34" idx="6"/>
          </p:cNvCxnSpPr>
          <p:nvPr/>
        </p:nvCxnSpPr>
        <p:spPr>
          <a:xfrm flipH="1">
            <a:off x="2282033" y="2582253"/>
            <a:ext cx="6872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392712" y="2499294"/>
            <a:ext cx="0" cy="16591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350758" y="2499294"/>
            <a:ext cx="0" cy="16591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392712" y="2127349"/>
            <a:ext cx="76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392712" y="2582253"/>
            <a:ext cx="76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2468912" y="2127349"/>
            <a:ext cx="0" cy="8696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2138017" y="2924944"/>
            <a:ext cx="144016" cy="14401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endCxn id="34" idx="0"/>
          </p:cNvCxnSpPr>
          <p:nvPr/>
        </p:nvCxnSpPr>
        <p:spPr>
          <a:xfrm>
            <a:off x="2210025" y="2394997"/>
            <a:ext cx="0" cy="1152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210025" y="2394997"/>
            <a:ext cx="220787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500435" y="2395137"/>
            <a:ext cx="56621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278295" y="2996952"/>
            <a:ext cx="1906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032812" y="2264467"/>
            <a:ext cx="239370" cy="91105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029995" y="1932343"/>
            <a:ext cx="49408" cy="1298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3028212" y="2229517"/>
            <a:ext cx="130954" cy="3440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3079403" y="1922645"/>
            <a:ext cx="80862" cy="30776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/>
          <p:cNvGrpSpPr/>
          <p:nvPr/>
        </p:nvGrpSpPr>
        <p:grpSpPr>
          <a:xfrm rot="4500000">
            <a:off x="2808456" y="1892832"/>
            <a:ext cx="288034" cy="144016"/>
            <a:chOff x="3203847" y="1700808"/>
            <a:chExt cx="288034" cy="144016"/>
          </a:xfrm>
        </p:grpSpPr>
        <p:sp>
          <p:nvSpPr>
            <p:cNvPr id="74" name="Arc 73"/>
            <p:cNvSpPr/>
            <p:nvPr/>
          </p:nvSpPr>
          <p:spPr>
            <a:xfrm>
              <a:off x="3203847" y="1728231"/>
              <a:ext cx="89169" cy="89169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7" name="Arc 76"/>
            <p:cNvSpPr/>
            <p:nvPr/>
          </p:nvSpPr>
          <p:spPr>
            <a:xfrm rot="10800000">
              <a:off x="3293015" y="1717778"/>
              <a:ext cx="99621" cy="99621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3392637" y="1728232"/>
              <a:ext cx="99244" cy="89168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3848" y="1700808"/>
              <a:ext cx="288032" cy="144016"/>
            </a:xfrm>
            <a:prstGeom prst="rect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0" name="Connecteur droit 79"/>
          <p:cNvCxnSpPr/>
          <p:nvPr/>
        </p:nvCxnSpPr>
        <p:spPr>
          <a:xfrm>
            <a:off x="2555776" y="450622"/>
            <a:ext cx="358352" cy="136391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009856" y="317584"/>
            <a:ext cx="1089845" cy="28634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3092546" y="305027"/>
            <a:ext cx="36533" cy="1390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2009856" y="603928"/>
            <a:ext cx="36533" cy="1390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1259632" y="2199357"/>
            <a:ext cx="0" cy="1207397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1259632" y="3417705"/>
            <a:ext cx="1704166" cy="0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/>
          <p:nvPr/>
        </p:nvCxnSpPr>
        <p:spPr>
          <a:xfrm flipH="1">
            <a:off x="2204519" y="3247533"/>
            <a:ext cx="5506" cy="183730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H="1">
            <a:off x="2060199" y="2996952"/>
            <a:ext cx="6960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H="1">
            <a:off x="2060198" y="3175525"/>
            <a:ext cx="8341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2138017" y="3103517"/>
            <a:ext cx="144016" cy="14401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Connecteur droit 105"/>
          <p:cNvCxnSpPr/>
          <p:nvPr/>
        </p:nvCxnSpPr>
        <p:spPr>
          <a:xfrm flipV="1">
            <a:off x="2060199" y="2996953"/>
            <a:ext cx="0" cy="17857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4500000">
            <a:off x="3054824" y="2821163"/>
            <a:ext cx="288032" cy="144016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3" name="Connecteur droit 122"/>
          <p:cNvCxnSpPr/>
          <p:nvPr/>
        </p:nvCxnSpPr>
        <p:spPr>
          <a:xfrm flipH="1">
            <a:off x="2955030" y="2908291"/>
            <a:ext cx="180486" cy="4741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2963798" y="2944734"/>
            <a:ext cx="0" cy="484266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9" name="Rectangle 128"/>
          <p:cNvSpPr/>
          <p:nvPr/>
        </p:nvSpPr>
        <p:spPr>
          <a:xfrm rot="4500000">
            <a:off x="2532695" y="835202"/>
            <a:ext cx="288032" cy="144016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 flipH="1">
            <a:off x="2514018" y="933858"/>
            <a:ext cx="90241" cy="237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1247651" y="1340007"/>
            <a:ext cx="1373284" cy="36080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endCxn id="8" idx="0"/>
          </p:cNvCxnSpPr>
          <p:nvPr/>
        </p:nvCxnSpPr>
        <p:spPr>
          <a:xfrm>
            <a:off x="1259632" y="1700808"/>
            <a:ext cx="0" cy="354533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2518571" y="951158"/>
            <a:ext cx="102362" cy="38961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2559541" y="719946"/>
            <a:ext cx="139046" cy="3653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2654018" y="1056213"/>
            <a:ext cx="139046" cy="3653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1924103" y="3124422"/>
                <a:ext cx="3032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103" y="3124422"/>
                <a:ext cx="303225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2006057" y="2753077"/>
                <a:ext cx="2965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57" y="2753077"/>
                <a:ext cx="296555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/>
              <p:cNvSpPr txBox="1"/>
              <p:nvPr/>
            </p:nvSpPr>
            <p:spPr>
              <a:xfrm>
                <a:off x="1915290" y="2459142"/>
                <a:ext cx="3019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90" y="2459142"/>
                <a:ext cx="301941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/>
              <p:cNvSpPr txBox="1"/>
              <p:nvPr/>
            </p:nvSpPr>
            <p:spPr>
              <a:xfrm>
                <a:off x="1898170" y="1886635"/>
                <a:ext cx="296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70" y="1886635"/>
                <a:ext cx="296107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>
                <a:off x="1035588" y="1847994"/>
                <a:ext cx="305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88" y="1847994"/>
                <a:ext cx="305468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1297636" y="3175309"/>
            <a:ext cx="206608" cy="206608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rgbClr val="FFFF00"/>
                </a:solidFill>
              </a:rPr>
              <a:t>1</a:t>
            </a:r>
            <a:endParaRPr lang="fr-FR" sz="1200" b="1" dirty="0">
              <a:solidFill>
                <a:srgbClr val="FFFF00"/>
              </a:solidFill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1727685" y="2942308"/>
            <a:ext cx="206608" cy="20660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9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2493502" y="2788408"/>
            <a:ext cx="206608" cy="20660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2</a:t>
            </a:r>
            <a:endParaRPr lang="fr-FR" sz="1200" b="1" dirty="0">
              <a:solidFill>
                <a:srgbClr val="7030A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79790" y="2210012"/>
            <a:ext cx="206608" cy="2066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8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2124005" y="1774770"/>
            <a:ext cx="206608" cy="206608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FFC000"/>
                </a:solidFill>
              </a:rPr>
              <a:t>4</a:t>
            </a:r>
            <a:endParaRPr lang="fr-FR" sz="1200" b="1" dirty="0">
              <a:solidFill>
                <a:srgbClr val="FFC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727685" y="2478948"/>
            <a:ext cx="206608" cy="206608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FFC000"/>
                </a:solidFill>
              </a:rPr>
              <a:t>7</a:t>
            </a:r>
            <a:endParaRPr lang="fr-FR" sz="1200" b="1" dirty="0">
              <a:solidFill>
                <a:srgbClr val="FFC000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3129079" y="2379738"/>
            <a:ext cx="206608" cy="206608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fr-F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2897954" y="1487952"/>
            <a:ext cx="212858" cy="212856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00FF"/>
                </a:solidFill>
              </a:rPr>
              <a:t>10</a:t>
            </a:r>
            <a:endParaRPr lang="fr-FR" sz="1000" b="1" dirty="0">
              <a:solidFill>
                <a:srgbClr val="0000FF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>
            <a:off x="1822246" y="1112288"/>
            <a:ext cx="578938" cy="2203476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2913761" y="3415288"/>
            <a:ext cx="506111" cy="0"/>
          </a:xfrm>
          <a:prstGeom prst="line">
            <a:avLst/>
          </a:prstGeom>
          <a:noFill/>
          <a:ln w="19050">
            <a:solidFill>
              <a:srgbClr val="FFFF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3305669" y="320859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69" y="3208593"/>
                <a:ext cx="355867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927228" y="1360994"/>
                <a:ext cx="34804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28" y="1360994"/>
                <a:ext cx="348044" cy="2539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eur droit 78"/>
          <p:cNvCxnSpPr/>
          <p:nvPr/>
        </p:nvCxnSpPr>
        <p:spPr>
          <a:xfrm rot="16200000">
            <a:off x="1006577" y="1705564"/>
            <a:ext cx="506111" cy="0"/>
          </a:xfrm>
          <a:prstGeom prst="line">
            <a:avLst/>
          </a:prstGeom>
          <a:noFill/>
          <a:ln w="19050">
            <a:solidFill>
              <a:srgbClr val="FFFF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060199" y="2835658"/>
            <a:ext cx="0" cy="178572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/>
              <p:cNvSpPr txBox="1"/>
              <p:nvPr/>
            </p:nvSpPr>
            <p:spPr>
              <a:xfrm>
                <a:off x="1807194" y="2719996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194" y="2719996"/>
                <a:ext cx="344453" cy="25391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/>
          <p:cNvCxnSpPr/>
          <p:nvPr/>
        </p:nvCxnSpPr>
        <p:spPr>
          <a:xfrm flipV="1">
            <a:off x="2468912" y="1829822"/>
            <a:ext cx="0" cy="347406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/>
              <p:cNvSpPr txBox="1"/>
              <p:nvPr/>
            </p:nvSpPr>
            <p:spPr>
              <a:xfrm>
                <a:off x="2423008" y="1811875"/>
                <a:ext cx="3475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008" y="1811875"/>
                <a:ext cx="347595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87"/>
          <p:cNvCxnSpPr/>
          <p:nvPr/>
        </p:nvCxnSpPr>
        <p:spPr>
          <a:xfrm>
            <a:off x="1470590" y="2127349"/>
            <a:ext cx="351656" cy="0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ZoneTexte 89"/>
              <p:cNvSpPr txBox="1"/>
              <p:nvPr/>
            </p:nvSpPr>
            <p:spPr>
              <a:xfrm>
                <a:off x="1459599" y="1911082"/>
                <a:ext cx="3475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599" y="1911082"/>
                <a:ext cx="347595" cy="253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42"/>
          <p:cNvSpPr/>
          <p:nvPr/>
        </p:nvSpPr>
        <p:spPr>
          <a:xfrm>
            <a:off x="1830989" y="662680"/>
            <a:ext cx="3767011" cy="4005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80"/>
          <p:cNvCxnSpPr>
            <a:stCxn id="75" idx="3"/>
          </p:cNvCxnSpPr>
          <p:nvPr/>
        </p:nvCxnSpPr>
        <p:spPr>
          <a:xfrm>
            <a:off x="2989747" y="2103949"/>
            <a:ext cx="17554" cy="732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9" idx="2"/>
          </p:cNvCxnSpPr>
          <p:nvPr/>
        </p:nvCxnSpPr>
        <p:spPr>
          <a:xfrm>
            <a:off x="562794" y="2127349"/>
            <a:ext cx="16704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15616" y="2055341"/>
            <a:ext cx="288032" cy="14401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233267" y="2055341"/>
            <a:ext cx="144016" cy="144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>
            <a:off x="2392712" y="2044390"/>
            <a:ext cx="0" cy="16591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234641" y="2516742"/>
            <a:ext cx="144016" cy="144016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>
            <a:off x="2392712" y="2499294"/>
            <a:ext cx="0" cy="16591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392712" y="2127349"/>
            <a:ext cx="76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392712" y="2582253"/>
            <a:ext cx="76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2468912" y="2127349"/>
            <a:ext cx="0" cy="8696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2138017" y="2924944"/>
            <a:ext cx="144016" cy="14401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endCxn id="34" idx="0"/>
          </p:cNvCxnSpPr>
          <p:nvPr/>
        </p:nvCxnSpPr>
        <p:spPr>
          <a:xfrm>
            <a:off x="2306649" y="2401494"/>
            <a:ext cx="0" cy="1152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302612" y="2394997"/>
            <a:ext cx="1282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500435" y="2395137"/>
            <a:ext cx="56621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278295" y="2996952"/>
            <a:ext cx="1906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032812" y="2264467"/>
            <a:ext cx="239370" cy="91105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029995" y="1932343"/>
            <a:ext cx="49408" cy="1298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3028212" y="2229517"/>
            <a:ext cx="130954" cy="3440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3079403" y="1922645"/>
            <a:ext cx="80862" cy="30776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/>
          <p:cNvGrpSpPr/>
          <p:nvPr/>
        </p:nvGrpSpPr>
        <p:grpSpPr>
          <a:xfrm rot="4500000">
            <a:off x="2808456" y="1892832"/>
            <a:ext cx="288034" cy="144016"/>
            <a:chOff x="3203847" y="1700808"/>
            <a:chExt cx="288034" cy="144016"/>
          </a:xfrm>
        </p:grpSpPr>
        <p:sp>
          <p:nvSpPr>
            <p:cNvPr id="74" name="Arc 73"/>
            <p:cNvSpPr/>
            <p:nvPr/>
          </p:nvSpPr>
          <p:spPr>
            <a:xfrm>
              <a:off x="3203847" y="1728231"/>
              <a:ext cx="89169" cy="89169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7" name="Arc 76"/>
            <p:cNvSpPr/>
            <p:nvPr/>
          </p:nvSpPr>
          <p:spPr>
            <a:xfrm rot="10800000">
              <a:off x="3293015" y="1717778"/>
              <a:ext cx="99621" cy="99621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3392637" y="1728232"/>
              <a:ext cx="99244" cy="89168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3848" y="1700808"/>
              <a:ext cx="288032" cy="144016"/>
            </a:xfrm>
            <a:prstGeom prst="rect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0" name="Connecteur droit 79"/>
          <p:cNvCxnSpPr/>
          <p:nvPr/>
        </p:nvCxnSpPr>
        <p:spPr>
          <a:xfrm>
            <a:off x="2555776" y="450622"/>
            <a:ext cx="358352" cy="136391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009856" y="317584"/>
            <a:ext cx="1089845" cy="28634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3092546" y="305027"/>
            <a:ext cx="36533" cy="1390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2009856" y="603928"/>
            <a:ext cx="36533" cy="1390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1259632" y="2199357"/>
            <a:ext cx="0" cy="1207397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1259632" y="3417705"/>
            <a:ext cx="1704166" cy="0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/>
          <p:nvPr/>
        </p:nvCxnSpPr>
        <p:spPr>
          <a:xfrm flipH="1">
            <a:off x="2204519" y="3247533"/>
            <a:ext cx="5506" cy="183730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H="1">
            <a:off x="2060199" y="2996952"/>
            <a:ext cx="6960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H="1">
            <a:off x="2060198" y="3175525"/>
            <a:ext cx="8341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2138017" y="3103517"/>
            <a:ext cx="144016" cy="14401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Connecteur droit 105"/>
          <p:cNvCxnSpPr/>
          <p:nvPr/>
        </p:nvCxnSpPr>
        <p:spPr>
          <a:xfrm flipV="1">
            <a:off x="2060199" y="2996953"/>
            <a:ext cx="0" cy="17857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4500000">
            <a:off x="3054824" y="2821163"/>
            <a:ext cx="288032" cy="144016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3" name="Connecteur droit 122"/>
          <p:cNvCxnSpPr/>
          <p:nvPr/>
        </p:nvCxnSpPr>
        <p:spPr>
          <a:xfrm flipH="1">
            <a:off x="2955030" y="2908291"/>
            <a:ext cx="180486" cy="4741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2963798" y="2944734"/>
            <a:ext cx="0" cy="484266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9" name="Rectangle 128"/>
          <p:cNvSpPr/>
          <p:nvPr/>
        </p:nvSpPr>
        <p:spPr>
          <a:xfrm rot="4500000">
            <a:off x="2532695" y="835202"/>
            <a:ext cx="288032" cy="144016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 flipH="1">
            <a:off x="2514018" y="933858"/>
            <a:ext cx="90241" cy="237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1247651" y="1340007"/>
            <a:ext cx="1373284" cy="36080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endCxn id="8" idx="0"/>
          </p:cNvCxnSpPr>
          <p:nvPr/>
        </p:nvCxnSpPr>
        <p:spPr>
          <a:xfrm>
            <a:off x="1259632" y="1700808"/>
            <a:ext cx="0" cy="354533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2518571" y="951158"/>
            <a:ext cx="102362" cy="38961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2559541" y="719946"/>
            <a:ext cx="139046" cy="3653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2654018" y="1056213"/>
            <a:ext cx="139046" cy="3653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1924103" y="3124422"/>
                <a:ext cx="3032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103" y="3124422"/>
                <a:ext cx="303225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2006057" y="2753077"/>
                <a:ext cx="2965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57" y="2753077"/>
                <a:ext cx="296555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/>
              <p:cNvSpPr txBox="1"/>
              <p:nvPr/>
            </p:nvSpPr>
            <p:spPr>
              <a:xfrm>
                <a:off x="1915290" y="2459142"/>
                <a:ext cx="3019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90" y="2459142"/>
                <a:ext cx="301941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/>
              <p:cNvSpPr txBox="1"/>
              <p:nvPr/>
            </p:nvSpPr>
            <p:spPr>
              <a:xfrm>
                <a:off x="2056465" y="1886635"/>
                <a:ext cx="296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465" y="1886635"/>
                <a:ext cx="296107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>
                <a:off x="1035588" y="1847994"/>
                <a:ext cx="305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88" y="1847994"/>
                <a:ext cx="305468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1297636" y="3175309"/>
            <a:ext cx="206608" cy="206608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rgbClr val="FFFF00"/>
                </a:solidFill>
              </a:rPr>
              <a:t>1</a:t>
            </a:r>
            <a:endParaRPr lang="fr-FR" sz="1200" b="1" dirty="0">
              <a:solidFill>
                <a:srgbClr val="FFFF00"/>
              </a:solidFill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1727685" y="2942308"/>
            <a:ext cx="206608" cy="20660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9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2493502" y="2788408"/>
            <a:ext cx="206608" cy="20660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2</a:t>
            </a:r>
            <a:endParaRPr lang="fr-FR" sz="1200" b="1" dirty="0">
              <a:solidFill>
                <a:srgbClr val="7030A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79810" y="1892811"/>
            <a:ext cx="206608" cy="2066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8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3129079" y="2379738"/>
            <a:ext cx="206608" cy="206608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fr-F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2897954" y="1487952"/>
            <a:ext cx="212858" cy="212856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00FF"/>
                </a:solidFill>
              </a:rPr>
              <a:t>10</a:t>
            </a:r>
            <a:endParaRPr lang="fr-FR" sz="1000" b="1" dirty="0">
              <a:solidFill>
                <a:srgbClr val="0000FF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>
            <a:off x="1822246" y="1112288"/>
            <a:ext cx="578938" cy="2203476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2913761" y="3415288"/>
            <a:ext cx="506111" cy="0"/>
          </a:xfrm>
          <a:prstGeom prst="line">
            <a:avLst/>
          </a:prstGeom>
          <a:noFill/>
          <a:ln w="19050">
            <a:solidFill>
              <a:srgbClr val="FFFF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3305669" y="320859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69" y="3208593"/>
                <a:ext cx="355867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927228" y="1360994"/>
                <a:ext cx="34804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28" y="1360994"/>
                <a:ext cx="348044" cy="2539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eur droit 78"/>
          <p:cNvCxnSpPr/>
          <p:nvPr/>
        </p:nvCxnSpPr>
        <p:spPr>
          <a:xfrm rot="16200000">
            <a:off x="1006577" y="1705564"/>
            <a:ext cx="506111" cy="0"/>
          </a:xfrm>
          <a:prstGeom prst="line">
            <a:avLst/>
          </a:prstGeom>
          <a:noFill/>
          <a:ln w="19050">
            <a:solidFill>
              <a:srgbClr val="FFFF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060199" y="2835658"/>
            <a:ext cx="0" cy="178572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/>
              <p:cNvSpPr txBox="1"/>
              <p:nvPr/>
            </p:nvSpPr>
            <p:spPr>
              <a:xfrm>
                <a:off x="1807194" y="2719996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194" y="2719996"/>
                <a:ext cx="344453" cy="25391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/>
          <p:cNvCxnSpPr/>
          <p:nvPr/>
        </p:nvCxnSpPr>
        <p:spPr>
          <a:xfrm flipV="1">
            <a:off x="2468912" y="1829822"/>
            <a:ext cx="0" cy="347406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/>
              <p:cNvSpPr txBox="1"/>
              <p:nvPr/>
            </p:nvSpPr>
            <p:spPr>
              <a:xfrm>
                <a:off x="2423008" y="1811875"/>
                <a:ext cx="3475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008" y="1811875"/>
                <a:ext cx="347595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87"/>
          <p:cNvCxnSpPr/>
          <p:nvPr/>
        </p:nvCxnSpPr>
        <p:spPr>
          <a:xfrm>
            <a:off x="1470590" y="2127349"/>
            <a:ext cx="351656" cy="0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ZoneTexte 89"/>
              <p:cNvSpPr txBox="1"/>
              <p:nvPr/>
            </p:nvSpPr>
            <p:spPr>
              <a:xfrm>
                <a:off x="1459599" y="1911082"/>
                <a:ext cx="3475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599" y="1911082"/>
                <a:ext cx="347595" cy="253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87</Words>
  <Application>Microsoft Office PowerPoint</Application>
  <PresentationFormat>Affichage à l'écran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27</cp:revision>
  <dcterms:created xsi:type="dcterms:W3CDTF">2015-11-18T21:04:22Z</dcterms:created>
  <dcterms:modified xsi:type="dcterms:W3CDTF">2015-11-19T12:12:40Z</dcterms:modified>
</cp:coreProperties>
</file>