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146-D3EB-4458-915D-B64E89C758A6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1334-E6F0-4DC3-84DE-260911F176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146-D3EB-4458-915D-B64E89C758A6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1334-E6F0-4DC3-84DE-260911F176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146-D3EB-4458-915D-B64E89C758A6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1334-E6F0-4DC3-84DE-260911F176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146-D3EB-4458-915D-B64E89C758A6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1334-E6F0-4DC3-84DE-260911F176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146-D3EB-4458-915D-B64E89C758A6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1334-E6F0-4DC3-84DE-260911F176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146-D3EB-4458-915D-B64E89C758A6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1334-E6F0-4DC3-84DE-260911F176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146-D3EB-4458-915D-B64E89C758A6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1334-E6F0-4DC3-84DE-260911F176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146-D3EB-4458-915D-B64E89C758A6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1334-E6F0-4DC3-84DE-260911F176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146-D3EB-4458-915D-B64E89C758A6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1334-E6F0-4DC3-84DE-260911F176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146-D3EB-4458-915D-B64E89C758A6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1334-E6F0-4DC3-84DE-260911F176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146-D3EB-4458-915D-B64E89C758A6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1334-E6F0-4DC3-84DE-260911F176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2146-D3EB-4458-915D-B64E89C758A6}" type="datetimeFigureOut">
              <a:rPr lang="fr-FR" smtClean="0"/>
              <a:pPr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1334-E6F0-4DC3-84DE-260911F176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IMG_0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81208" cy="6858000"/>
          </a:xfrm>
          <a:prstGeom prst="rect">
            <a:avLst/>
          </a:prstGeom>
        </p:spPr>
      </p:pic>
      <p:pic>
        <p:nvPicPr>
          <p:cNvPr id="4" name="Image 3" descr="DM-03-Actionneur-Vanne-Pers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5944" y="1628800"/>
            <a:ext cx="4258056" cy="50017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P\Desktop\08-Actionneur de vanne.jpg"/>
          <p:cNvPicPr>
            <a:picLocks noChangeAspect="1" noChangeArrowheads="1"/>
          </p:cNvPicPr>
          <p:nvPr/>
        </p:nvPicPr>
        <p:blipFill>
          <a:blip r:embed="rId2" cstate="print"/>
          <a:srcRect t="8710" r="3721" b="1816"/>
          <a:stretch>
            <a:fillRect/>
          </a:stretch>
        </p:blipFill>
        <p:spPr bwMode="auto">
          <a:xfrm>
            <a:off x="0" y="260648"/>
            <a:ext cx="9054537" cy="5949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IMG_0001.jpg"/>
          <p:cNvPicPr>
            <a:picLocks noChangeAspect="1"/>
          </p:cNvPicPr>
          <p:nvPr/>
        </p:nvPicPr>
        <p:blipFill>
          <a:blip r:embed="rId2" cstate="print"/>
          <a:srcRect l="6156"/>
          <a:stretch>
            <a:fillRect/>
          </a:stretch>
        </p:blipFill>
        <p:spPr>
          <a:xfrm>
            <a:off x="539552" y="332656"/>
            <a:ext cx="3027082" cy="3789040"/>
          </a:xfrm>
          <a:prstGeom prst="rect">
            <a:avLst/>
          </a:prstGeom>
        </p:spPr>
      </p:pic>
      <p:pic>
        <p:nvPicPr>
          <p:cNvPr id="6" name="Image 5" descr="I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68760"/>
            <a:ext cx="4319416" cy="5273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IMG_0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27294" cy="6858000"/>
          </a:xfrm>
          <a:prstGeom prst="rect">
            <a:avLst/>
          </a:prstGeom>
        </p:spPr>
      </p:pic>
      <p:pic>
        <p:nvPicPr>
          <p:cNvPr id="3" name="Image 2" descr="IMG_0002 - Cop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188640"/>
            <a:ext cx="1990344" cy="61843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IMG_0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0923" y="0"/>
            <a:ext cx="4742153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Affichage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JPP</cp:lastModifiedBy>
  <cp:revision>8</cp:revision>
  <dcterms:created xsi:type="dcterms:W3CDTF">2013-11-12T19:49:49Z</dcterms:created>
  <dcterms:modified xsi:type="dcterms:W3CDTF">2013-11-13T07:48:02Z</dcterms:modified>
</cp:coreProperties>
</file>