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19"/>
            <a:ext cx="9144000" cy="646456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e 63"/>
          <p:cNvGrpSpPr/>
          <p:nvPr/>
        </p:nvGrpSpPr>
        <p:grpSpPr>
          <a:xfrm>
            <a:off x="2555776" y="1340768"/>
            <a:ext cx="4536504" cy="2520280"/>
            <a:chOff x="2555776" y="1340768"/>
            <a:chExt cx="4536504" cy="2520280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5040052" y="1688651"/>
              <a:ext cx="0" cy="41136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5029690" y="3068960"/>
              <a:ext cx="0" cy="41136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>
              <a:off x="2843808" y="2060848"/>
              <a:ext cx="57606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843808" y="3140968"/>
              <a:ext cx="57606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932040" y="2852936"/>
              <a:ext cx="216024" cy="21602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4932040" y="2102768"/>
              <a:ext cx="216024" cy="21602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860032" y="2780928"/>
              <a:ext cx="360040" cy="36004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860032" y="2030760"/>
              <a:ext cx="360040" cy="36004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986808" y="1959496"/>
              <a:ext cx="360040" cy="36004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986808" y="287296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058072" y="2944230"/>
              <a:ext cx="217512" cy="217512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058072" y="2030760"/>
              <a:ext cx="217512" cy="217512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563888" y="2492896"/>
              <a:ext cx="217512" cy="21751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492624" y="2421632"/>
              <a:ext cx="360040" cy="36004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421360" y="2350368"/>
              <a:ext cx="502568" cy="502568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2843808" y="2102768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2843808" y="3080048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3131840" y="2101850"/>
              <a:ext cx="0" cy="9671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>
              <a:endCxn id="15" idx="2"/>
            </p:cNvCxnSpPr>
            <p:nvPr/>
          </p:nvCxnSpPr>
          <p:spPr>
            <a:xfrm>
              <a:off x="3131840" y="2601652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7" idx="7"/>
              <a:endCxn id="14" idx="3"/>
            </p:cNvCxnSpPr>
            <p:nvPr/>
          </p:nvCxnSpPr>
          <p:spPr>
            <a:xfrm flipV="1">
              <a:off x="3850329" y="2216418"/>
              <a:ext cx="239597" cy="20754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16" idx="5"/>
              <a:endCxn id="13" idx="1"/>
            </p:cNvCxnSpPr>
            <p:nvPr/>
          </p:nvCxnSpPr>
          <p:spPr>
            <a:xfrm>
              <a:off x="3799937" y="2728945"/>
              <a:ext cx="289989" cy="24713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endCxn id="12" idx="5"/>
            </p:cNvCxnSpPr>
            <p:nvPr/>
          </p:nvCxnSpPr>
          <p:spPr>
            <a:xfrm flipH="1" flipV="1">
              <a:off x="4294121" y="3180279"/>
              <a:ext cx="2798159" cy="68076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9" idx="4"/>
            </p:cNvCxnSpPr>
            <p:nvPr/>
          </p:nvCxnSpPr>
          <p:spPr>
            <a:xfrm flipH="1">
              <a:off x="5004048" y="3140968"/>
              <a:ext cx="36004" cy="21602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endCxn id="11" idx="7"/>
            </p:cNvCxnSpPr>
            <p:nvPr/>
          </p:nvCxnSpPr>
          <p:spPr>
            <a:xfrm flipH="1">
              <a:off x="4294121" y="1340768"/>
              <a:ext cx="2798159" cy="6714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>
              <a:stCxn id="10" idx="0"/>
            </p:cNvCxnSpPr>
            <p:nvPr/>
          </p:nvCxnSpPr>
          <p:spPr>
            <a:xfrm flipH="1" flipV="1">
              <a:off x="5004048" y="1844824"/>
              <a:ext cx="36004" cy="1859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8356" y="1676495"/>
              <a:ext cx="2481696" cy="2431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3131840" y="1700808"/>
              <a:ext cx="0" cy="36670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3120430" y="3140968"/>
              <a:ext cx="0" cy="36670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555776" y="3480329"/>
              <a:ext cx="2473914" cy="3150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2558356" y="1700809"/>
              <a:ext cx="0" cy="181985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ZoneTexte 64"/>
          <p:cNvSpPr txBox="1"/>
          <p:nvPr/>
        </p:nvSpPr>
        <p:spPr>
          <a:xfrm>
            <a:off x="2555776" y="170378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A</a:t>
            </a:r>
            <a:endParaRPr lang="fr-FR" sz="16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064148" y="206084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B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3728907" y="207899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1"/>
                </a:solidFill>
              </a:rPr>
              <a:t>C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660232" y="1124744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B050"/>
                </a:solidFill>
              </a:rPr>
              <a:t>D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849659" y="26056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C000"/>
                </a:solidFill>
              </a:rPr>
              <a:t>E</a:t>
            </a:r>
            <a:endParaRPr lang="fr-FR" sz="1600" dirty="0">
              <a:solidFill>
                <a:srgbClr val="FFC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588224" y="348032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4"/>
                </a:solidFill>
              </a:rPr>
              <a:t>F</a:t>
            </a:r>
            <a:endParaRPr lang="fr-FR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5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19"/>
            <a:ext cx="9144000" cy="646456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051720" y="764704"/>
            <a:ext cx="5400600" cy="338437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4" name="Groupe 63"/>
          <p:cNvGrpSpPr/>
          <p:nvPr/>
        </p:nvGrpSpPr>
        <p:grpSpPr>
          <a:xfrm>
            <a:off x="2558356" y="1340768"/>
            <a:ext cx="4533924" cy="2520280"/>
            <a:chOff x="2558356" y="1340768"/>
            <a:chExt cx="4533924" cy="2520280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5040052" y="1688651"/>
              <a:ext cx="0" cy="41136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5029690" y="3068960"/>
              <a:ext cx="0" cy="41136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932040" y="2852936"/>
              <a:ext cx="216024" cy="21602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4932040" y="2102768"/>
              <a:ext cx="216024" cy="21602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986808" y="1959496"/>
              <a:ext cx="360040" cy="36004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986808" y="287296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058072" y="2944230"/>
              <a:ext cx="217512" cy="217512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058072" y="2030760"/>
              <a:ext cx="217512" cy="217512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563888" y="2492896"/>
              <a:ext cx="217512" cy="21751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>
              <a:endCxn id="15" idx="2"/>
            </p:cNvCxnSpPr>
            <p:nvPr/>
          </p:nvCxnSpPr>
          <p:spPr>
            <a:xfrm>
              <a:off x="2843808" y="2601652"/>
              <a:ext cx="7200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5" idx="7"/>
              <a:endCxn id="14" idx="3"/>
            </p:cNvCxnSpPr>
            <p:nvPr/>
          </p:nvCxnSpPr>
          <p:spPr>
            <a:xfrm flipV="1">
              <a:off x="3749546" y="2216418"/>
              <a:ext cx="340380" cy="30833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15" idx="5"/>
              <a:endCxn id="13" idx="1"/>
            </p:cNvCxnSpPr>
            <p:nvPr/>
          </p:nvCxnSpPr>
          <p:spPr>
            <a:xfrm>
              <a:off x="3749546" y="2678554"/>
              <a:ext cx="340380" cy="29753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endCxn id="12" idx="5"/>
            </p:cNvCxnSpPr>
            <p:nvPr/>
          </p:nvCxnSpPr>
          <p:spPr>
            <a:xfrm flipH="1" flipV="1">
              <a:off x="4294121" y="3180279"/>
              <a:ext cx="2798159" cy="68076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7" idx="4"/>
            </p:cNvCxnSpPr>
            <p:nvPr/>
          </p:nvCxnSpPr>
          <p:spPr>
            <a:xfrm flipH="1">
              <a:off x="5004048" y="3068960"/>
              <a:ext cx="36004" cy="28803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endCxn id="11" idx="7"/>
            </p:cNvCxnSpPr>
            <p:nvPr/>
          </p:nvCxnSpPr>
          <p:spPr>
            <a:xfrm flipH="1">
              <a:off x="4294121" y="1340768"/>
              <a:ext cx="2798159" cy="6714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>
              <a:stCxn id="8" idx="0"/>
            </p:cNvCxnSpPr>
            <p:nvPr/>
          </p:nvCxnSpPr>
          <p:spPr>
            <a:xfrm flipH="1" flipV="1">
              <a:off x="5004048" y="1844824"/>
              <a:ext cx="36004" cy="25794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8356" y="1676495"/>
              <a:ext cx="2481696" cy="2431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>
              <a:stCxn id="3" idx="0"/>
            </p:cNvCxnSpPr>
            <p:nvPr/>
          </p:nvCxnSpPr>
          <p:spPr>
            <a:xfrm flipV="1">
              <a:off x="3120430" y="1688652"/>
              <a:ext cx="0" cy="80424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2558356" y="3480329"/>
              <a:ext cx="2471334" cy="1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2558356" y="1700810"/>
              <a:ext cx="0" cy="177951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3120430" y="2716419"/>
              <a:ext cx="0" cy="763911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ZoneTexte 64"/>
          <p:cNvSpPr txBox="1"/>
          <p:nvPr/>
        </p:nvSpPr>
        <p:spPr>
          <a:xfrm>
            <a:off x="2555776" y="170378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A</a:t>
            </a:r>
            <a:endParaRPr lang="fr-FR" sz="16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868402" y="2086994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B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3728907" y="206084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1"/>
                </a:solidFill>
              </a:rPr>
              <a:t>C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660232" y="1124744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B050"/>
                </a:solidFill>
              </a:rPr>
              <a:t>D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923928" y="26056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C000"/>
                </a:solidFill>
              </a:rPr>
              <a:t>E</a:t>
            </a:r>
            <a:endParaRPr lang="fr-FR" sz="1600" dirty="0">
              <a:solidFill>
                <a:srgbClr val="FFC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588224" y="348032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4"/>
                </a:solidFill>
              </a:rPr>
              <a:t>F</a:t>
            </a:r>
            <a:endParaRPr lang="fr-FR" sz="16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0410" y="2492896"/>
            <a:ext cx="360040" cy="217512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14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 flipV="1">
            <a:off x="1907704" y="2570257"/>
            <a:ext cx="3080202" cy="1779584"/>
            <a:chOff x="1907704" y="829769"/>
            <a:chExt cx="3185380" cy="1842323"/>
          </a:xfrm>
        </p:grpSpPr>
        <p:sp>
          <p:nvSpPr>
            <p:cNvPr id="38" name="Forme libre 37"/>
            <p:cNvSpPr/>
            <p:nvPr/>
          </p:nvSpPr>
          <p:spPr>
            <a:xfrm flipH="1" flipV="1">
              <a:off x="2051720" y="1148261"/>
              <a:ext cx="2983992" cy="1495138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3457" h="2273959">
                  <a:moveTo>
                    <a:pt x="0" y="1843279"/>
                  </a:moveTo>
                  <a:cubicBezTo>
                    <a:pt x="14890" y="2974960"/>
                    <a:pt x="1644181" y="1707329"/>
                    <a:pt x="1633404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Forme libre 38"/>
            <p:cNvSpPr/>
            <p:nvPr/>
          </p:nvSpPr>
          <p:spPr>
            <a:xfrm flipH="1" flipV="1">
              <a:off x="2002222" y="1027362"/>
              <a:ext cx="3046466" cy="1563801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  <a:gd name="connsiteX0" fmla="*/ 0 w 1645806"/>
                <a:gd name="connsiteY0" fmla="*/ 1537112 h 2026856"/>
                <a:gd name="connsiteX1" fmla="*/ 1645754 w 1645806"/>
                <a:gd name="connsiteY1" fmla="*/ 0 h 20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806" h="2026856">
                  <a:moveTo>
                    <a:pt x="0" y="1537112"/>
                  </a:moveTo>
                  <a:cubicBezTo>
                    <a:pt x="14890" y="2668793"/>
                    <a:pt x="1656531" y="1707329"/>
                    <a:pt x="1645754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Forme libre 39"/>
            <p:cNvSpPr/>
            <p:nvPr/>
          </p:nvSpPr>
          <p:spPr>
            <a:xfrm flipH="1" flipV="1">
              <a:off x="1907704" y="829769"/>
              <a:ext cx="3185380" cy="1842323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  <a:gd name="connsiteX0" fmla="*/ 0 w 1645806"/>
                <a:gd name="connsiteY0" fmla="*/ 1537112 h 2026856"/>
                <a:gd name="connsiteX1" fmla="*/ 1645754 w 1645806"/>
                <a:gd name="connsiteY1" fmla="*/ 0 h 2026856"/>
                <a:gd name="connsiteX0" fmla="*/ 0 w 1629341"/>
                <a:gd name="connsiteY0" fmla="*/ 1162757 h 1745032"/>
                <a:gd name="connsiteX1" fmla="*/ 1629288 w 1629341"/>
                <a:gd name="connsiteY1" fmla="*/ 0 h 174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9341" h="1745032">
                  <a:moveTo>
                    <a:pt x="0" y="1162757"/>
                  </a:moveTo>
                  <a:cubicBezTo>
                    <a:pt x="14890" y="2294438"/>
                    <a:pt x="1640065" y="1707329"/>
                    <a:pt x="1629288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907704" y="829769"/>
            <a:ext cx="3185380" cy="1842323"/>
            <a:chOff x="1907704" y="829769"/>
            <a:chExt cx="3185380" cy="1842323"/>
          </a:xfrm>
        </p:grpSpPr>
        <p:sp>
          <p:nvSpPr>
            <p:cNvPr id="32" name="Forme libre 31"/>
            <p:cNvSpPr/>
            <p:nvPr/>
          </p:nvSpPr>
          <p:spPr>
            <a:xfrm flipH="1" flipV="1">
              <a:off x="2051720" y="1148261"/>
              <a:ext cx="2983992" cy="1495138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3457" h="2273959">
                  <a:moveTo>
                    <a:pt x="0" y="1843279"/>
                  </a:moveTo>
                  <a:cubicBezTo>
                    <a:pt x="14890" y="2974960"/>
                    <a:pt x="1644181" y="1707329"/>
                    <a:pt x="1633404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Forme libre 32"/>
            <p:cNvSpPr/>
            <p:nvPr/>
          </p:nvSpPr>
          <p:spPr>
            <a:xfrm flipH="1" flipV="1">
              <a:off x="2002222" y="1027362"/>
              <a:ext cx="3046466" cy="1563801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  <a:gd name="connsiteX0" fmla="*/ 0 w 1645806"/>
                <a:gd name="connsiteY0" fmla="*/ 1537112 h 2026856"/>
                <a:gd name="connsiteX1" fmla="*/ 1645754 w 1645806"/>
                <a:gd name="connsiteY1" fmla="*/ 0 h 20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806" h="2026856">
                  <a:moveTo>
                    <a:pt x="0" y="1537112"/>
                  </a:moveTo>
                  <a:cubicBezTo>
                    <a:pt x="14890" y="2668793"/>
                    <a:pt x="1656531" y="1707329"/>
                    <a:pt x="1645754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Forme libre 33"/>
            <p:cNvSpPr/>
            <p:nvPr/>
          </p:nvSpPr>
          <p:spPr>
            <a:xfrm flipH="1" flipV="1">
              <a:off x="1907704" y="829769"/>
              <a:ext cx="3185380" cy="1842323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  <a:gd name="connsiteX0" fmla="*/ 0 w 1645806"/>
                <a:gd name="connsiteY0" fmla="*/ 1537112 h 2026856"/>
                <a:gd name="connsiteX1" fmla="*/ 1645754 w 1645806"/>
                <a:gd name="connsiteY1" fmla="*/ 0 h 2026856"/>
                <a:gd name="connsiteX0" fmla="*/ 0 w 1629341"/>
                <a:gd name="connsiteY0" fmla="*/ 1162757 h 1745032"/>
                <a:gd name="connsiteX1" fmla="*/ 1629288 w 1629341"/>
                <a:gd name="connsiteY1" fmla="*/ 0 h 174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9341" h="1745032">
                  <a:moveTo>
                    <a:pt x="0" y="1162757"/>
                  </a:moveTo>
                  <a:cubicBezTo>
                    <a:pt x="14890" y="2294438"/>
                    <a:pt x="1640065" y="1707329"/>
                    <a:pt x="1629288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2" name="Forme libre 51"/>
          <p:cNvSpPr/>
          <p:nvPr/>
        </p:nvSpPr>
        <p:spPr>
          <a:xfrm flipH="1">
            <a:off x="3804160" y="3333316"/>
            <a:ext cx="1156609" cy="377141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Forme libre 50"/>
          <p:cNvSpPr/>
          <p:nvPr/>
        </p:nvSpPr>
        <p:spPr>
          <a:xfrm flipV="1">
            <a:off x="3741895" y="3439193"/>
            <a:ext cx="1156609" cy="377141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Forme libre 49"/>
          <p:cNvSpPr/>
          <p:nvPr/>
        </p:nvSpPr>
        <p:spPr>
          <a:xfrm flipV="1">
            <a:off x="3025140" y="2828065"/>
            <a:ext cx="624840" cy="594360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Forme libre 30"/>
          <p:cNvSpPr/>
          <p:nvPr/>
        </p:nvSpPr>
        <p:spPr>
          <a:xfrm flipH="1" flipV="1">
            <a:off x="3885911" y="1568251"/>
            <a:ext cx="1156609" cy="377141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Forme libre 29"/>
          <p:cNvSpPr/>
          <p:nvPr/>
        </p:nvSpPr>
        <p:spPr>
          <a:xfrm>
            <a:off x="3804160" y="1484783"/>
            <a:ext cx="1136525" cy="358773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0" name="Connecteur droit 19"/>
          <p:cNvCxnSpPr>
            <a:stCxn id="12" idx="3"/>
            <a:endCxn id="11" idx="7"/>
          </p:cNvCxnSpPr>
          <p:nvPr/>
        </p:nvCxnSpPr>
        <p:spPr>
          <a:xfrm flipH="1">
            <a:off x="3123195" y="2047227"/>
            <a:ext cx="559046" cy="523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3025140" y="1935480"/>
            <a:ext cx="624840" cy="594360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1844080" y="252807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A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640060" y="180137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C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898504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4" name="Ellipse 13"/>
          <p:cNvSpPr/>
          <p:nvPr/>
        </p:nvSpPr>
        <p:spPr>
          <a:xfrm>
            <a:off x="3625056" y="327840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05053" y="356644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4"/>
                </a:solidFill>
              </a:rPr>
              <a:t>F</a:t>
            </a:r>
          </a:p>
        </p:txBody>
      </p:sp>
      <p:cxnSp>
        <p:nvCxnSpPr>
          <p:cNvPr id="17" name="Connecteur droit 16"/>
          <p:cNvCxnSpPr>
            <a:stCxn id="10" idx="6"/>
            <a:endCxn id="11" idx="2"/>
          </p:cNvCxnSpPr>
          <p:nvPr/>
        </p:nvCxnSpPr>
        <p:spPr>
          <a:xfrm>
            <a:off x="2132112" y="2672093"/>
            <a:ext cx="7452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264117" y="2302761"/>
                <a:ext cx="481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117" y="2302761"/>
                <a:ext cx="48122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678833" y="1750814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833" y="1750814"/>
                <a:ext cx="48654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991238" y="1989878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238" y="1989878"/>
                <a:ext cx="4865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26889" y="1158938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89" y="1158938"/>
                <a:ext cx="48654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>
            <a:stCxn id="13" idx="3"/>
            <a:endCxn id="12" idx="7"/>
          </p:cNvCxnSpPr>
          <p:nvPr/>
        </p:nvCxnSpPr>
        <p:spPr>
          <a:xfrm flipH="1">
            <a:off x="3885911" y="1586619"/>
            <a:ext cx="1054774" cy="256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12" idx="4"/>
            <a:endCxn id="14" idx="0"/>
          </p:cNvCxnSpPr>
          <p:nvPr/>
        </p:nvCxnSpPr>
        <p:spPr>
          <a:xfrm flipH="1">
            <a:off x="3769072" y="2089408"/>
            <a:ext cx="15004" cy="11890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5" idx="2"/>
            <a:endCxn id="14" idx="6"/>
          </p:cNvCxnSpPr>
          <p:nvPr/>
        </p:nvCxnSpPr>
        <p:spPr>
          <a:xfrm flipH="1" flipV="1">
            <a:off x="3913088" y="3422425"/>
            <a:ext cx="891965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4" idx="1"/>
            <a:endCxn id="11" idx="5"/>
          </p:cNvCxnSpPr>
          <p:nvPr/>
        </p:nvCxnSpPr>
        <p:spPr>
          <a:xfrm flipH="1" flipV="1">
            <a:off x="3123195" y="2773928"/>
            <a:ext cx="544042" cy="546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877344" y="252807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B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3798975" y="1484784"/>
                <a:ext cx="4528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975" y="1484784"/>
                <a:ext cx="45288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4555977" y="1843438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977" y="1843438"/>
                <a:ext cx="48654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700406" y="2458733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06" y="2458733"/>
                <a:ext cx="48654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712942" y="3237759"/>
                <a:ext cx="540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42" y="3237759"/>
                <a:ext cx="54046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57169" y="2966550"/>
                <a:ext cx="540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69" y="2966550"/>
                <a:ext cx="540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533926" y="3669807"/>
                <a:ext cx="540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26" y="3669807"/>
                <a:ext cx="54046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320199" y="3311052"/>
                <a:ext cx="5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199" y="3311052"/>
                <a:ext cx="50097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4038735" y="2969520"/>
                <a:ext cx="540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735" y="2969520"/>
                <a:ext cx="54046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051720" y="778929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ℒ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ℒ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fr-FR" dirty="0" smtClean="0"/>
                  <a:t>,</a:t>
                </a:r>
                <a:r>
                  <a:rPr lang="fr-F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ℒ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778929"/>
                <a:ext cx="112396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440241" y="3710457"/>
                <a:ext cx="1285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fr-FR" dirty="0" smtClean="0"/>
                  <a:t>,</a:t>
                </a:r>
                <a:r>
                  <a:rPr lang="fr-F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41" y="3710457"/>
                <a:ext cx="1285737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890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106</Words>
  <Application>Microsoft Office PowerPoint</Application>
  <PresentationFormat>Affichage à l'écran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11</cp:revision>
  <dcterms:modified xsi:type="dcterms:W3CDTF">2014-10-16T18:41:08Z</dcterms:modified>
</cp:coreProperties>
</file>