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82" r:id="rId4"/>
    <p:sldId id="283" r:id="rId5"/>
    <p:sldId id="288" r:id="rId6"/>
    <p:sldId id="289" r:id="rId7"/>
    <p:sldId id="290" r:id="rId8"/>
    <p:sldId id="291" r:id="rId9"/>
    <p:sldId id="285" r:id="rId10"/>
    <p:sldId id="286" r:id="rId11"/>
    <p:sldId id="278" r:id="rId12"/>
    <p:sldId id="287" r:id="rId13"/>
    <p:sldId id="292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70" autoAdjust="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16/10/2014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16/10/2014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16/10/2014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16/10/2014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789" y="0"/>
            <a:ext cx="4848421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Connecteur droit avec flèche 118"/>
          <p:cNvCxnSpPr/>
          <p:nvPr/>
        </p:nvCxnSpPr>
        <p:spPr>
          <a:xfrm flipV="1">
            <a:off x="971600" y="486521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rot="5400000" flipV="1">
            <a:off x="1324027" y="521564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222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8604448" y="6309320"/>
            <a:ext cx="539552" cy="548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9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2627784" y="4408309"/>
            <a:ext cx="1085061" cy="1462614"/>
            <a:chOff x="5165621" y="3159144"/>
            <a:chExt cx="1085061" cy="1462614"/>
          </a:xfrm>
        </p:grpSpPr>
        <p:cxnSp>
          <p:nvCxnSpPr>
            <p:cNvPr id="15" name="Connecteur droit 14"/>
            <p:cNvCxnSpPr>
              <a:stCxn id="23" idx="0"/>
            </p:cNvCxnSpPr>
            <p:nvPr/>
          </p:nvCxnSpPr>
          <p:spPr>
            <a:xfrm flipV="1">
              <a:off x="5994369" y="3678607"/>
              <a:ext cx="41" cy="794391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>
              <a:stCxn id="17" idx="2"/>
            </p:cNvCxnSpPr>
            <p:nvPr/>
          </p:nvCxnSpPr>
          <p:spPr>
            <a:xfrm flipH="1">
              <a:off x="5165621" y="3408570"/>
              <a:ext cx="64876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lipse 16"/>
            <p:cNvSpPr/>
            <p:nvPr/>
          </p:nvSpPr>
          <p:spPr>
            <a:xfrm>
              <a:off x="5814385" y="322854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5490003" y="361605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FFFF00"/>
                  </a:solidFill>
                </a:rPr>
                <a:t>(D)</a:t>
              </a:r>
              <a:endParaRPr lang="fr-FR" sz="1400" dirty="0">
                <a:solidFill>
                  <a:srgbClr val="FFFF00"/>
                </a:solidFill>
              </a:endParaRPr>
            </a:p>
          </p:txBody>
        </p:sp>
        <p:sp>
          <p:nvSpPr>
            <p:cNvPr id="21" name="Arc 20"/>
            <p:cNvSpPr/>
            <p:nvPr/>
          </p:nvSpPr>
          <p:spPr>
            <a:xfrm>
              <a:off x="5738215" y="3159144"/>
              <a:ext cx="512467" cy="512467"/>
            </a:xfrm>
            <a:prstGeom prst="arc">
              <a:avLst>
                <a:gd name="adj1" fmla="val 1042081"/>
                <a:gd name="adj2" fmla="val 10102290"/>
              </a:avLst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2" name="Groupe 21"/>
            <p:cNvGrpSpPr/>
            <p:nvPr/>
          </p:nvGrpSpPr>
          <p:grpSpPr>
            <a:xfrm>
              <a:off x="5814385" y="4472998"/>
              <a:ext cx="359968" cy="148760"/>
              <a:chOff x="1344635" y="4642220"/>
              <a:chExt cx="359968" cy="14876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344635" y="4642220"/>
                <a:ext cx="359968" cy="148760"/>
              </a:xfrm>
              <a:prstGeom prst="rect">
                <a:avLst/>
              </a:prstGeom>
              <a:pattFill prst="ltUpDiag">
                <a:fgClr>
                  <a:srgbClr val="FFFF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4" name="Connecteur droit 23"/>
              <p:cNvCxnSpPr/>
              <p:nvPr/>
            </p:nvCxnSpPr>
            <p:spPr>
              <a:xfrm>
                <a:off x="1344635" y="4653313"/>
                <a:ext cx="359968" cy="0"/>
              </a:xfrm>
              <a:prstGeom prst="lin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e 24"/>
          <p:cNvGrpSpPr/>
          <p:nvPr/>
        </p:nvGrpSpPr>
        <p:grpSpPr>
          <a:xfrm>
            <a:off x="4037410" y="4408309"/>
            <a:ext cx="512467" cy="1108923"/>
            <a:chOff x="5738215" y="3159144"/>
            <a:chExt cx="512467" cy="1108923"/>
          </a:xfrm>
        </p:grpSpPr>
        <p:cxnSp>
          <p:nvCxnSpPr>
            <p:cNvPr id="26" name="Connecteur droit 25"/>
            <p:cNvCxnSpPr/>
            <p:nvPr/>
          </p:nvCxnSpPr>
          <p:spPr>
            <a:xfrm flipV="1">
              <a:off x="5994410" y="3678607"/>
              <a:ext cx="0" cy="58946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lipse 27"/>
            <p:cNvSpPr/>
            <p:nvPr/>
          </p:nvSpPr>
          <p:spPr>
            <a:xfrm>
              <a:off x="5814385" y="322854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2" name="Arc 31"/>
            <p:cNvSpPr/>
            <p:nvPr/>
          </p:nvSpPr>
          <p:spPr>
            <a:xfrm>
              <a:off x="5738215" y="3159144"/>
              <a:ext cx="512467" cy="512467"/>
            </a:xfrm>
            <a:prstGeom prst="arc">
              <a:avLst>
                <a:gd name="adj1" fmla="val 1046753"/>
                <a:gd name="adj2" fmla="val 9802833"/>
              </a:avLst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8" name="Rectangle 77"/>
          <p:cNvSpPr/>
          <p:nvPr/>
        </p:nvSpPr>
        <p:spPr>
          <a:xfrm>
            <a:off x="5003291" y="4920415"/>
            <a:ext cx="370387" cy="2143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9" name="Connecteur droit 58"/>
          <p:cNvCxnSpPr>
            <a:stCxn id="28" idx="2"/>
            <a:endCxn id="17" idx="6"/>
          </p:cNvCxnSpPr>
          <p:nvPr/>
        </p:nvCxnSpPr>
        <p:spPr>
          <a:xfrm flipH="1">
            <a:off x="3636598" y="4657735"/>
            <a:ext cx="47698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flipH="1">
            <a:off x="4462670" y="4664542"/>
            <a:ext cx="3973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4860032" y="4664542"/>
            <a:ext cx="0" cy="3486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4860033" y="5013176"/>
            <a:ext cx="616484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4959647" y="4901988"/>
            <a:ext cx="0" cy="226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V="1">
            <a:off x="5436096" y="4914539"/>
            <a:ext cx="0" cy="226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003291" y="2987937"/>
            <a:ext cx="370387" cy="2143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81"/>
          <p:cNvCxnSpPr/>
          <p:nvPr/>
        </p:nvCxnSpPr>
        <p:spPr>
          <a:xfrm flipH="1">
            <a:off x="4757194" y="3095111"/>
            <a:ext cx="822918" cy="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H="1">
            <a:off x="5168275" y="1844824"/>
            <a:ext cx="378" cy="89057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4757198" y="2712675"/>
            <a:ext cx="0" cy="3824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4756815" y="2725850"/>
            <a:ext cx="41145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 rot="5400000">
            <a:off x="4983459" y="2142963"/>
            <a:ext cx="370387" cy="2143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00"/>
              </a:solidFill>
            </a:endParaRPr>
          </a:p>
        </p:txBody>
      </p:sp>
      <p:cxnSp>
        <p:nvCxnSpPr>
          <p:cNvPr id="97" name="Connecteur droit 96"/>
          <p:cNvCxnSpPr>
            <a:stCxn id="81" idx="2"/>
            <a:endCxn id="78" idx="0"/>
          </p:cNvCxnSpPr>
          <p:nvPr/>
        </p:nvCxnSpPr>
        <p:spPr>
          <a:xfrm>
            <a:off x="5188485" y="3202285"/>
            <a:ext cx="0" cy="17181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4393923" y="277308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F0"/>
                </a:solidFill>
              </a:rPr>
              <a:t>(A)</a:t>
            </a:r>
            <a:endParaRPr lang="fr-FR" sz="1400" dirty="0">
              <a:solidFill>
                <a:srgbClr val="00B0F0"/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5168274" y="392535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50"/>
                </a:solidFill>
              </a:rPr>
              <a:t>(B)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2751514" y="4392085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0000"/>
                </a:solidFill>
              </a:rPr>
              <a:t>(C)</a:t>
            </a:r>
            <a:endParaRPr lang="fr-FR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Connecteur droit 108"/>
          <p:cNvCxnSpPr/>
          <p:nvPr/>
        </p:nvCxnSpPr>
        <p:spPr>
          <a:xfrm flipV="1">
            <a:off x="3456611" y="5517232"/>
            <a:ext cx="2915589" cy="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H="1" flipV="1">
            <a:off x="6372200" y="2250136"/>
            <a:ext cx="1" cy="32670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flipV="1">
            <a:off x="5275827" y="2250136"/>
            <a:ext cx="1096374" cy="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/>
          <p:nvPr/>
        </p:nvCxnSpPr>
        <p:spPr>
          <a:xfrm flipV="1">
            <a:off x="971600" y="486521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rot="5400000" flipV="1">
            <a:off x="1324027" y="521564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blipFill rotWithShape="1">
                <a:blip r:embed="rId7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blipFill rotWithShape="1">
                <a:blip r:embed="rId8"/>
                <a:stretch>
                  <a:fillRect t="-2222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Multiplier 43"/>
          <p:cNvSpPr/>
          <p:nvPr/>
        </p:nvSpPr>
        <p:spPr>
          <a:xfrm>
            <a:off x="3354625" y="4555749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Multiplier 44"/>
          <p:cNvSpPr/>
          <p:nvPr/>
        </p:nvSpPr>
        <p:spPr>
          <a:xfrm>
            <a:off x="4189951" y="4570667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Multiplier 45"/>
          <p:cNvSpPr/>
          <p:nvPr/>
        </p:nvSpPr>
        <p:spPr>
          <a:xfrm>
            <a:off x="5090242" y="4920415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Multiplier 46"/>
          <p:cNvSpPr/>
          <p:nvPr/>
        </p:nvSpPr>
        <p:spPr>
          <a:xfrm>
            <a:off x="5078456" y="2998313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Multiplier 47"/>
          <p:cNvSpPr/>
          <p:nvPr/>
        </p:nvSpPr>
        <p:spPr>
          <a:xfrm>
            <a:off x="5061478" y="2148150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/>
          <p:cNvCxnSpPr/>
          <p:nvPr/>
        </p:nvCxnSpPr>
        <p:spPr>
          <a:xfrm>
            <a:off x="3203848" y="4672653"/>
            <a:ext cx="1255187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4945529" y="5013176"/>
            <a:ext cx="468576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4865791" y="3090347"/>
            <a:ext cx="642313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rot="16200000">
            <a:off x="4842307" y="2195541"/>
            <a:ext cx="642313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37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2627784" y="4408309"/>
            <a:ext cx="1085061" cy="1462614"/>
            <a:chOff x="5165621" y="3159144"/>
            <a:chExt cx="1085061" cy="1462614"/>
          </a:xfrm>
        </p:grpSpPr>
        <p:cxnSp>
          <p:nvCxnSpPr>
            <p:cNvPr id="15" name="Connecteur droit 14"/>
            <p:cNvCxnSpPr>
              <a:stCxn id="23" idx="0"/>
            </p:cNvCxnSpPr>
            <p:nvPr/>
          </p:nvCxnSpPr>
          <p:spPr>
            <a:xfrm flipV="1">
              <a:off x="5994369" y="3678607"/>
              <a:ext cx="41" cy="794391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>
              <a:stCxn id="17" idx="2"/>
            </p:cNvCxnSpPr>
            <p:nvPr/>
          </p:nvCxnSpPr>
          <p:spPr>
            <a:xfrm flipH="1">
              <a:off x="5165621" y="3408570"/>
              <a:ext cx="64876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lipse 16"/>
            <p:cNvSpPr/>
            <p:nvPr/>
          </p:nvSpPr>
          <p:spPr>
            <a:xfrm>
              <a:off x="5814385" y="322854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5490003" y="361605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FFFF00"/>
                  </a:solidFill>
                </a:rPr>
                <a:t>(D)</a:t>
              </a:r>
              <a:endParaRPr lang="fr-FR" sz="1400" dirty="0">
                <a:solidFill>
                  <a:srgbClr val="FFFF00"/>
                </a:solidFill>
              </a:endParaRPr>
            </a:p>
          </p:txBody>
        </p:sp>
        <p:sp>
          <p:nvSpPr>
            <p:cNvPr id="21" name="Arc 20"/>
            <p:cNvSpPr/>
            <p:nvPr/>
          </p:nvSpPr>
          <p:spPr>
            <a:xfrm>
              <a:off x="5738215" y="3159144"/>
              <a:ext cx="512467" cy="512467"/>
            </a:xfrm>
            <a:prstGeom prst="arc">
              <a:avLst>
                <a:gd name="adj1" fmla="val 1042081"/>
                <a:gd name="adj2" fmla="val 10102290"/>
              </a:avLst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2" name="Groupe 21"/>
            <p:cNvGrpSpPr/>
            <p:nvPr/>
          </p:nvGrpSpPr>
          <p:grpSpPr>
            <a:xfrm>
              <a:off x="5814385" y="4472998"/>
              <a:ext cx="359968" cy="148760"/>
              <a:chOff x="1344635" y="4642220"/>
              <a:chExt cx="359968" cy="14876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344635" y="4642220"/>
                <a:ext cx="359968" cy="148760"/>
              </a:xfrm>
              <a:prstGeom prst="rect">
                <a:avLst/>
              </a:prstGeom>
              <a:pattFill prst="ltUpDiag">
                <a:fgClr>
                  <a:srgbClr val="FFFF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4" name="Connecteur droit 23"/>
              <p:cNvCxnSpPr/>
              <p:nvPr/>
            </p:nvCxnSpPr>
            <p:spPr>
              <a:xfrm>
                <a:off x="1344635" y="4653313"/>
                <a:ext cx="359968" cy="0"/>
              </a:xfrm>
              <a:prstGeom prst="lin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e 24"/>
          <p:cNvGrpSpPr/>
          <p:nvPr/>
        </p:nvGrpSpPr>
        <p:grpSpPr>
          <a:xfrm>
            <a:off x="4037410" y="4408309"/>
            <a:ext cx="512467" cy="1108923"/>
            <a:chOff x="5738215" y="3159144"/>
            <a:chExt cx="512467" cy="1108923"/>
          </a:xfrm>
        </p:grpSpPr>
        <p:cxnSp>
          <p:nvCxnSpPr>
            <p:cNvPr id="26" name="Connecteur droit 25"/>
            <p:cNvCxnSpPr/>
            <p:nvPr/>
          </p:nvCxnSpPr>
          <p:spPr>
            <a:xfrm flipV="1">
              <a:off x="5994410" y="3678607"/>
              <a:ext cx="0" cy="58946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lipse 27"/>
            <p:cNvSpPr/>
            <p:nvPr/>
          </p:nvSpPr>
          <p:spPr>
            <a:xfrm>
              <a:off x="5814385" y="322854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2" name="Arc 31"/>
            <p:cNvSpPr/>
            <p:nvPr/>
          </p:nvSpPr>
          <p:spPr>
            <a:xfrm>
              <a:off x="5738215" y="3159144"/>
              <a:ext cx="512467" cy="512467"/>
            </a:xfrm>
            <a:prstGeom prst="arc">
              <a:avLst>
                <a:gd name="adj1" fmla="val 1046753"/>
                <a:gd name="adj2" fmla="val 9802833"/>
              </a:avLst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8" name="Rectangle 77"/>
          <p:cNvSpPr/>
          <p:nvPr/>
        </p:nvSpPr>
        <p:spPr>
          <a:xfrm>
            <a:off x="5003291" y="4920415"/>
            <a:ext cx="370387" cy="2143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9" name="Connecteur droit 58"/>
          <p:cNvCxnSpPr>
            <a:stCxn id="28" idx="2"/>
            <a:endCxn id="17" idx="6"/>
          </p:cNvCxnSpPr>
          <p:nvPr/>
        </p:nvCxnSpPr>
        <p:spPr>
          <a:xfrm flipH="1">
            <a:off x="3636598" y="4657735"/>
            <a:ext cx="47698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flipH="1">
            <a:off x="4462670" y="4664542"/>
            <a:ext cx="3973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4860032" y="4664542"/>
            <a:ext cx="0" cy="3486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4860033" y="5013176"/>
            <a:ext cx="616484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4959647" y="4901988"/>
            <a:ext cx="0" cy="226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V="1">
            <a:off x="5436096" y="4914539"/>
            <a:ext cx="0" cy="226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003291" y="2987937"/>
            <a:ext cx="370387" cy="2143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81"/>
          <p:cNvCxnSpPr/>
          <p:nvPr/>
        </p:nvCxnSpPr>
        <p:spPr>
          <a:xfrm flipH="1">
            <a:off x="4757194" y="3095111"/>
            <a:ext cx="822918" cy="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H="1">
            <a:off x="5168275" y="1844824"/>
            <a:ext cx="378" cy="89057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4757198" y="2712675"/>
            <a:ext cx="0" cy="3824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4756815" y="2725850"/>
            <a:ext cx="41145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 rot="5400000">
            <a:off x="4983459" y="2142963"/>
            <a:ext cx="370387" cy="2143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00"/>
              </a:solidFill>
            </a:endParaRPr>
          </a:p>
        </p:txBody>
      </p:sp>
      <p:cxnSp>
        <p:nvCxnSpPr>
          <p:cNvPr id="97" name="Connecteur droit 96"/>
          <p:cNvCxnSpPr>
            <a:stCxn id="81" idx="2"/>
            <a:endCxn id="78" idx="0"/>
          </p:cNvCxnSpPr>
          <p:nvPr/>
        </p:nvCxnSpPr>
        <p:spPr>
          <a:xfrm>
            <a:off x="5188485" y="3202285"/>
            <a:ext cx="0" cy="17181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4393923" y="277308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F0"/>
                </a:solidFill>
              </a:rPr>
              <a:t>(A)</a:t>
            </a:r>
            <a:endParaRPr lang="fr-FR" sz="1400" dirty="0">
              <a:solidFill>
                <a:srgbClr val="00B0F0"/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5168274" y="392535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50"/>
                </a:solidFill>
              </a:rPr>
              <a:t>(B)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2751514" y="4392085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0000"/>
                </a:solidFill>
              </a:rPr>
              <a:t>(C)</a:t>
            </a:r>
            <a:endParaRPr lang="fr-FR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Connecteur droit 108"/>
          <p:cNvCxnSpPr/>
          <p:nvPr/>
        </p:nvCxnSpPr>
        <p:spPr>
          <a:xfrm flipV="1">
            <a:off x="3456611" y="5517232"/>
            <a:ext cx="2915589" cy="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H="1" flipV="1">
            <a:off x="6372200" y="2250136"/>
            <a:ext cx="1" cy="32670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flipV="1">
            <a:off x="5275827" y="2250136"/>
            <a:ext cx="1096374" cy="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/>
          <p:nvPr/>
        </p:nvCxnSpPr>
        <p:spPr>
          <a:xfrm flipV="1">
            <a:off x="971600" y="486521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rot="5400000" flipV="1">
            <a:off x="1324027" y="521564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blipFill rotWithShape="1">
                <a:blip r:embed="rId7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blipFill rotWithShape="1">
                <a:blip r:embed="rId8"/>
                <a:stretch>
                  <a:fillRect t="-2222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39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/>
          <p:cNvGrpSpPr/>
          <p:nvPr/>
        </p:nvGrpSpPr>
        <p:grpSpPr>
          <a:xfrm>
            <a:off x="2627784" y="4408309"/>
            <a:ext cx="1085061" cy="1462614"/>
            <a:chOff x="5165621" y="3159144"/>
            <a:chExt cx="1085061" cy="1462614"/>
          </a:xfrm>
        </p:grpSpPr>
        <p:cxnSp>
          <p:nvCxnSpPr>
            <p:cNvPr id="15" name="Connecteur droit 14"/>
            <p:cNvCxnSpPr>
              <a:stCxn id="23" idx="0"/>
            </p:cNvCxnSpPr>
            <p:nvPr/>
          </p:nvCxnSpPr>
          <p:spPr>
            <a:xfrm flipV="1">
              <a:off x="5994369" y="3678607"/>
              <a:ext cx="41" cy="794391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>
              <a:stCxn id="17" idx="2"/>
            </p:cNvCxnSpPr>
            <p:nvPr/>
          </p:nvCxnSpPr>
          <p:spPr>
            <a:xfrm flipH="1">
              <a:off x="5165621" y="3408570"/>
              <a:ext cx="64876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lipse 16"/>
            <p:cNvSpPr/>
            <p:nvPr/>
          </p:nvSpPr>
          <p:spPr>
            <a:xfrm>
              <a:off x="5814385" y="322854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5490003" y="361605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FFFF00"/>
                  </a:solidFill>
                </a:rPr>
                <a:t>(D)</a:t>
              </a:r>
              <a:endParaRPr lang="fr-FR" sz="1400" dirty="0">
                <a:solidFill>
                  <a:srgbClr val="FFFF00"/>
                </a:solidFill>
              </a:endParaRPr>
            </a:p>
          </p:txBody>
        </p:sp>
        <p:sp>
          <p:nvSpPr>
            <p:cNvPr id="21" name="Arc 20"/>
            <p:cNvSpPr/>
            <p:nvPr/>
          </p:nvSpPr>
          <p:spPr>
            <a:xfrm>
              <a:off x="5738215" y="3159144"/>
              <a:ext cx="512467" cy="512467"/>
            </a:xfrm>
            <a:prstGeom prst="arc">
              <a:avLst>
                <a:gd name="adj1" fmla="val 1042081"/>
                <a:gd name="adj2" fmla="val 10102290"/>
              </a:avLst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2" name="Groupe 21"/>
            <p:cNvGrpSpPr/>
            <p:nvPr/>
          </p:nvGrpSpPr>
          <p:grpSpPr>
            <a:xfrm>
              <a:off x="5814385" y="4472998"/>
              <a:ext cx="359968" cy="148760"/>
              <a:chOff x="1344635" y="4642220"/>
              <a:chExt cx="359968" cy="14876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344635" y="4642220"/>
                <a:ext cx="359968" cy="148760"/>
              </a:xfrm>
              <a:prstGeom prst="rect">
                <a:avLst/>
              </a:prstGeom>
              <a:pattFill prst="ltUpDiag">
                <a:fgClr>
                  <a:srgbClr val="FFFF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4" name="Connecteur droit 23"/>
              <p:cNvCxnSpPr/>
              <p:nvPr/>
            </p:nvCxnSpPr>
            <p:spPr>
              <a:xfrm>
                <a:off x="1344635" y="4653313"/>
                <a:ext cx="359968" cy="0"/>
              </a:xfrm>
              <a:prstGeom prst="lin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e 24"/>
          <p:cNvGrpSpPr/>
          <p:nvPr/>
        </p:nvGrpSpPr>
        <p:grpSpPr>
          <a:xfrm>
            <a:off x="4037410" y="4408309"/>
            <a:ext cx="512467" cy="1108923"/>
            <a:chOff x="5738215" y="3159144"/>
            <a:chExt cx="512467" cy="1108923"/>
          </a:xfrm>
        </p:grpSpPr>
        <p:cxnSp>
          <p:nvCxnSpPr>
            <p:cNvPr id="26" name="Connecteur droit 25"/>
            <p:cNvCxnSpPr/>
            <p:nvPr/>
          </p:nvCxnSpPr>
          <p:spPr>
            <a:xfrm flipV="1">
              <a:off x="5994410" y="3678607"/>
              <a:ext cx="0" cy="58946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lipse 27"/>
            <p:cNvSpPr/>
            <p:nvPr/>
          </p:nvSpPr>
          <p:spPr>
            <a:xfrm>
              <a:off x="5814385" y="322854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2" name="Arc 31"/>
            <p:cNvSpPr/>
            <p:nvPr/>
          </p:nvSpPr>
          <p:spPr>
            <a:xfrm>
              <a:off x="5738215" y="3159144"/>
              <a:ext cx="512467" cy="512467"/>
            </a:xfrm>
            <a:prstGeom prst="arc">
              <a:avLst>
                <a:gd name="adj1" fmla="val 1046753"/>
                <a:gd name="adj2" fmla="val 9802833"/>
              </a:avLst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8" name="Rectangle 77"/>
          <p:cNvSpPr/>
          <p:nvPr/>
        </p:nvSpPr>
        <p:spPr>
          <a:xfrm>
            <a:off x="5003291" y="4920415"/>
            <a:ext cx="370387" cy="2143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9" name="Connecteur droit 58"/>
          <p:cNvCxnSpPr>
            <a:stCxn id="28" idx="2"/>
            <a:endCxn id="17" idx="6"/>
          </p:cNvCxnSpPr>
          <p:nvPr/>
        </p:nvCxnSpPr>
        <p:spPr>
          <a:xfrm flipH="1">
            <a:off x="3636598" y="4657735"/>
            <a:ext cx="47698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flipH="1">
            <a:off x="4462670" y="4664542"/>
            <a:ext cx="3973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4860032" y="4664542"/>
            <a:ext cx="0" cy="3486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4860033" y="5013176"/>
            <a:ext cx="616484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4959647" y="4901988"/>
            <a:ext cx="0" cy="226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V="1">
            <a:off x="5436096" y="4914539"/>
            <a:ext cx="0" cy="226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003291" y="2987937"/>
            <a:ext cx="370387" cy="2143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81"/>
          <p:cNvCxnSpPr/>
          <p:nvPr/>
        </p:nvCxnSpPr>
        <p:spPr>
          <a:xfrm flipH="1">
            <a:off x="4757194" y="3095111"/>
            <a:ext cx="822918" cy="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H="1">
            <a:off x="5168275" y="1844824"/>
            <a:ext cx="378" cy="89057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4757198" y="2712675"/>
            <a:ext cx="0" cy="3824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4756815" y="2725850"/>
            <a:ext cx="41145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 rot="5400000">
            <a:off x="4983459" y="2142963"/>
            <a:ext cx="370387" cy="2143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00"/>
              </a:solidFill>
            </a:endParaRPr>
          </a:p>
        </p:txBody>
      </p:sp>
      <p:cxnSp>
        <p:nvCxnSpPr>
          <p:cNvPr id="97" name="Connecteur droit 96"/>
          <p:cNvCxnSpPr>
            <a:stCxn id="81" idx="2"/>
            <a:endCxn id="78" idx="0"/>
          </p:cNvCxnSpPr>
          <p:nvPr/>
        </p:nvCxnSpPr>
        <p:spPr>
          <a:xfrm>
            <a:off x="5188485" y="3202285"/>
            <a:ext cx="0" cy="17181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4393923" y="277308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F0"/>
                </a:solidFill>
              </a:rPr>
              <a:t>(A)</a:t>
            </a:r>
            <a:endParaRPr lang="fr-FR" sz="1400" dirty="0">
              <a:solidFill>
                <a:srgbClr val="00B0F0"/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5168274" y="392535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50"/>
                </a:solidFill>
              </a:rPr>
              <a:t>(B)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2751514" y="4392085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0000"/>
                </a:solidFill>
              </a:rPr>
              <a:t>(C)</a:t>
            </a:r>
            <a:endParaRPr lang="fr-FR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Connecteur droit 108"/>
          <p:cNvCxnSpPr/>
          <p:nvPr/>
        </p:nvCxnSpPr>
        <p:spPr>
          <a:xfrm flipV="1">
            <a:off x="3456611" y="5517232"/>
            <a:ext cx="2915589" cy="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H="1" flipV="1">
            <a:off x="6372200" y="2250136"/>
            <a:ext cx="1" cy="32670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flipV="1">
            <a:off x="5275827" y="2250136"/>
            <a:ext cx="1096374" cy="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/>
          <p:nvPr/>
        </p:nvCxnSpPr>
        <p:spPr>
          <a:xfrm flipV="1">
            <a:off x="971600" y="486521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rot="5400000" flipV="1">
            <a:off x="1324027" y="521564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blipFill rotWithShape="1">
                <a:blip r:embed="rId7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blipFill rotWithShape="1">
                <a:blip r:embed="rId8"/>
                <a:stretch>
                  <a:fillRect t="-2222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68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789" y="0"/>
            <a:ext cx="4848421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12"/>
          <p:cNvGrpSpPr/>
          <p:nvPr/>
        </p:nvGrpSpPr>
        <p:grpSpPr>
          <a:xfrm>
            <a:off x="3276548" y="5207000"/>
            <a:ext cx="410980" cy="663923"/>
            <a:chOff x="5814385" y="3957835"/>
            <a:chExt cx="410980" cy="663923"/>
          </a:xfrm>
        </p:grpSpPr>
        <p:cxnSp>
          <p:nvCxnSpPr>
            <p:cNvPr id="15" name="Connecteur droit 14"/>
            <p:cNvCxnSpPr>
              <a:stCxn id="23" idx="0"/>
            </p:cNvCxnSpPr>
            <p:nvPr/>
          </p:nvCxnSpPr>
          <p:spPr>
            <a:xfrm rot="5400000" flipH="1" flipV="1">
              <a:off x="5894472" y="4368883"/>
              <a:ext cx="204013" cy="421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5865237" y="395783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FFFF00"/>
                  </a:solidFill>
                </a:rPr>
                <a:t>(D)</a:t>
              </a:r>
              <a:endParaRPr lang="fr-FR" sz="1400" dirty="0">
                <a:solidFill>
                  <a:srgbClr val="FFFF00"/>
                </a:solidFill>
              </a:endParaRPr>
            </a:p>
          </p:txBody>
        </p:sp>
        <p:grpSp>
          <p:nvGrpSpPr>
            <p:cNvPr id="4" name="Groupe 21"/>
            <p:cNvGrpSpPr/>
            <p:nvPr/>
          </p:nvGrpSpPr>
          <p:grpSpPr>
            <a:xfrm>
              <a:off x="5814385" y="4472998"/>
              <a:ext cx="359968" cy="148760"/>
              <a:chOff x="1344635" y="4642220"/>
              <a:chExt cx="359968" cy="14876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344635" y="4642220"/>
                <a:ext cx="359968" cy="148760"/>
              </a:xfrm>
              <a:prstGeom prst="rect">
                <a:avLst/>
              </a:prstGeom>
              <a:pattFill prst="ltUpDiag">
                <a:fgClr>
                  <a:srgbClr val="FFFF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4" name="Connecteur droit 23"/>
              <p:cNvCxnSpPr/>
              <p:nvPr/>
            </p:nvCxnSpPr>
            <p:spPr>
              <a:xfrm>
                <a:off x="1344635" y="4653313"/>
                <a:ext cx="359968" cy="0"/>
              </a:xfrm>
              <a:prstGeom prst="lin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" name="Connecteur droit 25"/>
          <p:cNvCxnSpPr>
            <a:endCxn id="45" idx="2"/>
          </p:cNvCxnSpPr>
          <p:nvPr/>
        </p:nvCxnSpPr>
        <p:spPr>
          <a:xfrm rot="16200000" flipV="1">
            <a:off x="3390768" y="5152650"/>
            <a:ext cx="732588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003291" y="4920415"/>
            <a:ext cx="370387" cy="2143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3" name="Connecteur droit 62"/>
          <p:cNvCxnSpPr/>
          <p:nvPr/>
        </p:nvCxnSpPr>
        <p:spPr>
          <a:xfrm rot="10800000" flipV="1">
            <a:off x="3327400" y="4664542"/>
            <a:ext cx="1532632" cy="90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4860032" y="4664542"/>
            <a:ext cx="0" cy="3486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4860033" y="5013176"/>
            <a:ext cx="616484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4959647" y="4901988"/>
            <a:ext cx="0" cy="226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V="1">
            <a:off x="5436096" y="4914539"/>
            <a:ext cx="0" cy="226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003291" y="2987937"/>
            <a:ext cx="370387" cy="2143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81"/>
          <p:cNvCxnSpPr/>
          <p:nvPr/>
        </p:nvCxnSpPr>
        <p:spPr>
          <a:xfrm flipH="1">
            <a:off x="4757194" y="3095111"/>
            <a:ext cx="822918" cy="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H="1">
            <a:off x="5168275" y="1844824"/>
            <a:ext cx="378" cy="89057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4757198" y="2712675"/>
            <a:ext cx="0" cy="3824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4756815" y="2725850"/>
            <a:ext cx="41145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 rot="5400000">
            <a:off x="4983459" y="2142963"/>
            <a:ext cx="370387" cy="2143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00"/>
              </a:solidFill>
            </a:endParaRPr>
          </a:p>
        </p:txBody>
      </p:sp>
      <p:cxnSp>
        <p:nvCxnSpPr>
          <p:cNvPr id="97" name="Connecteur droit 96"/>
          <p:cNvCxnSpPr>
            <a:stCxn id="81" idx="2"/>
            <a:endCxn id="78" idx="0"/>
          </p:cNvCxnSpPr>
          <p:nvPr/>
        </p:nvCxnSpPr>
        <p:spPr>
          <a:xfrm>
            <a:off x="5188485" y="3202285"/>
            <a:ext cx="0" cy="17181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4393923" y="277308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F0"/>
                </a:solidFill>
              </a:rPr>
              <a:t>(A)</a:t>
            </a:r>
            <a:endParaRPr lang="fr-FR" sz="1400" dirty="0">
              <a:solidFill>
                <a:srgbClr val="00B0F0"/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5168274" y="392535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50"/>
                </a:solidFill>
              </a:rPr>
              <a:t>(B)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4171950" y="467360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0000"/>
                </a:solidFill>
              </a:rPr>
              <a:t>(C)</a:t>
            </a:r>
            <a:endParaRPr lang="fr-FR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Connecteur droit 108"/>
          <p:cNvCxnSpPr/>
          <p:nvPr/>
        </p:nvCxnSpPr>
        <p:spPr>
          <a:xfrm flipV="1">
            <a:off x="3456611" y="5517232"/>
            <a:ext cx="2915589" cy="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H="1" flipV="1">
            <a:off x="6372200" y="2250136"/>
            <a:ext cx="1" cy="32670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flipV="1">
            <a:off x="5275827" y="2250136"/>
            <a:ext cx="1096374" cy="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/>
          <p:nvPr/>
        </p:nvCxnSpPr>
        <p:spPr>
          <a:xfrm flipV="1">
            <a:off x="971600" y="486521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rot="5400000" flipV="1">
            <a:off x="1324027" y="521564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blipFill rotWithShape="1">
                <a:blip r:embed="rId7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blipFill rotWithShape="1">
                <a:blip r:embed="rId8"/>
                <a:stretch>
                  <a:fillRect t="-2222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3571868" y="4572008"/>
            <a:ext cx="370387" cy="2143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52"/>
          <p:cNvCxnSpPr/>
          <p:nvPr/>
        </p:nvCxnSpPr>
        <p:spPr>
          <a:xfrm flipV="1">
            <a:off x="3519489" y="4565648"/>
            <a:ext cx="0" cy="226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3994150" y="4580051"/>
            <a:ext cx="0" cy="226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68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onnecteur droit avec flèche 118"/>
          <p:cNvCxnSpPr/>
          <p:nvPr/>
        </p:nvCxnSpPr>
        <p:spPr>
          <a:xfrm flipV="1">
            <a:off x="971600" y="486521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rot="5400000" flipV="1">
            <a:off x="1324027" y="521564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blipFill rotWithShape="1">
                <a:blip r:embed="rId7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blipFill rotWithShape="1">
                <a:blip r:embed="rId8"/>
                <a:stretch>
                  <a:fillRect t="-2222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ultiplier 1"/>
          <p:cNvSpPr/>
          <p:nvPr/>
        </p:nvSpPr>
        <p:spPr>
          <a:xfrm>
            <a:off x="3354625" y="4555749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Multiplier 44"/>
          <p:cNvSpPr/>
          <p:nvPr/>
        </p:nvSpPr>
        <p:spPr>
          <a:xfrm>
            <a:off x="4189951" y="4570667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Multiplier 45"/>
          <p:cNvSpPr/>
          <p:nvPr/>
        </p:nvSpPr>
        <p:spPr>
          <a:xfrm>
            <a:off x="5090242" y="4920415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Multiplier 46"/>
          <p:cNvSpPr/>
          <p:nvPr/>
        </p:nvSpPr>
        <p:spPr>
          <a:xfrm>
            <a:off x="5078456" y="2998313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Multiplier 47"/>
          <p:cNvSpPr/>
          <p:nvPr/>
        </p:nvSpPr>
        <p:spPr>
          <a:xfrm>
            <a:off x="5061478" y="2148150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0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onnecteur droit avec flèche 118"/>
          <p:cNvCxnSpPr/>
          <p:nvPr/>
        </p:nvCxnSpPr>
        <p:spPr>
          <a:xfrm flipV="1">
            <a:off x="971600" y="486521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rot="5400000" flipV="1">
            <a:off x="1324027" y="521564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blipFill rotWithShape="1">
                <a:blip r:embed="rId7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blipFill rotWithShape="1">
                <a:blip r:embed="rId8"/>
                <a:stretch>
                  <a:fillRect t="-2222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ultiplier 1"/>
          <p:cNvSpPr/>
          <p:nvPr/>
        </p:nvSpPr>
        <p:spPr>
          <a:xfrm>
            <a:off x="3354625" y="4555749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Multiplier 44"/>
          <p:cNvSpPr/>
          <p:nvPr/>
        </p:nvSpPr>
        <p:spPr>
          <a:xfrm>
            <a:off x="4189951" y="4570667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Multiplier 45"/>
          <p:cNvSpPr/>
          <p:nvPr/>
        </p:nvSpPr>
        <p:spPr>
          <a:xfrm>
            <a:off x="5090242" y="4920415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Multiplier 46"/>
          <p:cNvSpPr/>
          <p:nvPr/>
        </p:nvSpPr>
        <p:spPr>
          <a:xfrm>
            <a:off x="5078456" y="2998313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Multiplier 47"/>
          <p:cNvSpPr/>
          <p:nvPr/>
        </p:nvSpPr>
        <p:spPr>
          <a:xfrm>
            <a:off x="5061478" y="2148150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>
            <a:off x="3203848" y="4672653"/>
            <a:ext cx="1255187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945529" y="5013176"/>
            <a:ext cx="468576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4865791" y="3090347"/>
            <a:ext cx="642313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16200000">
            <a:off x="4842307" y="2195541"/>
            <a:ext cx="642313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32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Connecteur droit 68"/>
          <p:cNvCxnSpPr/>
          <p:nvPr/>
        </p:nvCxnSpPr>
        <p:spPr>
          <a:xfrm flipV="1">
            <a:off x="3455790" y="4927773"/>
            <a:ext cx="0" cy="21366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stCxn id="71" idx="2"/>
          </p:cNvCxnSpPr>
          <p:nvPr/>
        </p:nvCxnSpPr>
        <p:spPr>
          <a:xfrm flipH="1">
            <a:off x="3131447" y="4657735"/>
            <a:ext cx="1443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/>
          <p:cNvSpPr/>
          <p:nvPr/>
        </p:nvSpPr>
        <p:spPr>
          <a:xfrm>
            <a:off x="3275765" y="4477711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2" name="ZoneTexte 71"/>
          <p:cNvSpPr txBox="1"/>
          <p:nvPr/>
        </p:nvSpPr>
        <p:spPr>
          <a:xfrm>
            <a:off x="2951383" y="4865215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FF00"/>
                </a:solidFill>
              </a:rPr>
              <a:t>(D)</a:t>
            </a:r>
            <a:endParaRPr lang="fr-FR" sz="1400" dirty="0">
              <a:solidFill>
                <a:srgbClr val="FFFF00"/>
              </a:solidFill>
            </a:endParaRPr>
          </a:p>
        </p:txBody>
      </p:sp>
      <p:sp>
        <p:nvSpPr>
          <p:cNvPr id="73" name="Arc 72"/>
          <p:cNvSpPr/>
          <p:nvPr/>
        </p:nvSpPr>
        <p:spPr>
          <a:xfrm>
            <a:off x="3199595" y="4408309"/>
            <a:ext cx="512467" cy="512467"/>
          </a:xfrm>
          <a:prstGeom prst="arc">
            <a:avLst>
              <a:gd name="adj1" fmla="val 1042081"/>
              <a:gd name="adj2" fmla="val 10102290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onnecteur droit avec flèche 118"/>
          <p:cNvCxnSpPr/>
          <p:nvPr/>
        </p:nvCxnSpPr>
        <p:spPr>
          <a:xfrm flipV="1">
            <a:off x="971600" y="486521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rot="5400000" flipV="1">
            <a:off x="1324027" y="521564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blipFill rotWithShape="1">
                <a:blip r:embed="rId7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blipFill rotWithShape="1">
                <a:blip r:embed="rId8"/>
                <a:stretch>
                  <a:fillRect t="-2222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ultiplier 1"/>
          <p:cNvSpPr/>
          <p:nvPr/>
        </p:nvSpPr>
        <p:spPr>
          <a:xfrm>
            <a:off x="3354625" y="4555749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Multiplier 44"/>
          <p:cNvSpPr/>
          <p:nvPr/>
        </p:nvSpPr>
        <p:spPr>
          <a:xfrm>
            <a:off x="4189951" y="4570667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Multiplier 45"/>
          <p:cNvSpPr/>
          <p:nvPr/>
        </p:nvSpPr>
        <p:spPr>
          <a:xfrm>
            <a:off x="5090242" y="4920415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Multiplier 46"/>
          <p:cNvSpPr/>
          <p:nvPr/>
        </p:nvSpPr>
        <p:spPr>
          <a:xfrm>
            <a:off x="5078456" y="2998313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Multiplier 47"/>
          <p:cNvSpPr/>
          <p:nvPr/>
        </p:nvSpPr>
        <p:spPr>
          <a:xfrm>
            <a:off x="5061478" y="2148150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>
            <a:off x="3203848" y="4672653"/>
            <a:ext cx="1255187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945529" y="5013176"/>
            <a:ext cx="468576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4865791" y="3090347"/>
            <a:ext cx="642313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16200000">
            <a:off x="4842307" y="2195541"/>
            <a:ext cx="642313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endCxn id="71" idx="6"/>
          </p:cNvCxnSpPr>
          <p:nvPr/>
        </p:nvCxnSpPr>
        <p:spPr>
          <a:xfrm flipH="1">
            <a:off x="3635815" y="4657735"/>
            <a:ext cx="1440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11"/>
          <p:cNvCxnSpPr/>
          <p:nvPr/>
        </p:nvCxnSpPr>
        <p:spPr>
          <a:xfrm rot="5400000" flipV="1">
            <a:off x="1323244" y="521564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15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Connecteur droit 77"/>
          <p:cNvCxnSpPr/>
          <p:nvPr/>
        </p:nvCxnSpPr>
        <p:spPr>
          <a:xfrm flipV="1">
            <a:off x="4292822" y="4927772"/>
            <a:ext cx="0" cy="21366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lipse 78"/>
          <p:cNvSpPr/>
          <p:nvPr/>
        </p:nvSpPr>
        <p:spPr>
          <a:xfrm>
            <a:off x="4112797" y="4477711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80" name="Arc 79"/>
          <p:cNvSpPr/>
          <p:nvPr/>
        </p:nvSpPr>
        <p:spPr>
          <a:xfrm>
            <a:off x="4036627" y="4408309"/>
            <a:ext cx="512467" cy="512467"/>
          </a:xfrm>
          <a:prstGeom prst="arc">
            <a:avLst>
              <a:gd name="adj1" fmla="val 1046753"/>
              <a:gd name="adj2" fmla="val 9802833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9" name="Connecteur droit 68"/>
          <p:cNvCxnSpPr/>
          <p:nvPr/>
        </p:nvCxnSpPr>
        <p:spPr>
          <a:xfrm flipV="1">
            <a:off x="3455790" y="4927773"/>
            <a:ext cx="0" cy="21366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stCxn id="71" idx="2"/>
          </p:cNvCxnSpPr>
          <p:nvPr/>
        </p:nvCxnSpPr>
        <p:spPr>
          <a:xfrm flipH="1">
            <a:off x="3131447" y="4657735"/>
            <a:ext cx="1443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/>
          <p:cNvSpPr/>
          <p:nvPr/>
        </p:nvSpPr>
        <p:spPr>
          <a:xfrm>
            <a:off x="3275765" y="4477711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2" name="ZoneTexte 71"/>
          <p:cNvSpPr txBox="1"/>
          <p:nvPr/>
        </p:nvSpPr>
        <p:spPr>
          <a:xfrm>
            <a:off x="2951383" y="4865215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FF00"/>
                </a:solidFill>
              </a:rPr>
              <a:t>(D)</a:t>
            </a:r>
            <a:endParaRPr lang="fr-FR" sz="1400" dirty="0">
              <a:solidFill>
                <a:srgbClr val="FFFF00"/>
              </a:solidFill>
            </a:endParaRPr>
          </a:p>
        </p:txBody>
      </p:sp>
      <p:sp>
        <p:nvSpPr>
          <p:cNvPr id="73" name="Arc 72"/>
          <p:cNvSpPr/>
          <p:nvPr/>
        </p:nvSpPr>
        <p:spPr>
          <a:xfrm>
            <a:off x="3199595" y="4408309"/>
            <a:ext cx="512467" cy="512467"/>
          </a:xfrm>
          <a:prstGeom prst="arc">
            <a:avLst>
              <a:gd name="adj1" fmla="val 1042081"/>
              <a:gd name="adj2" fmla="val 10102290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onnecteur droit avec flèche 118"/>
          <p:cNvCxnSpPr/>
          <p:nvPr/>
        </p:nvCxnSpPr>
        <p:spPr>
          <a:xfrm flipV="1">
            <a:off x="971600" y="486521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rot="5400000" flipV="1">
            <a:off x="1324027" y="521564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blipFill rotWithShape="1">
                <a:blip r:embed="rId7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blipFill rotWithShape="1">
                <a:blip r:embed="rId8"/>
                <a:stretch>
                  <a:fillRect t="-2222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ultiplier 1"/>
          <p:cNvSpPr/>
          <p:nvPr/>
        </p:nvSpPr>
        <p:spPr>
          <a:xfrm>
            <a:off x="3354625" y="4555749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Multiplier 44"/>
          <p:cNvSpPr/>
          <p:nvPr/>
        </p:nvSpPr>
        <p:spPr>
          <a:xfrm>
            <a:off x="4189951" y="4570667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Multiplier 45"/>
          <p:cNvSpPr/>
          <p:nvPr/>
        </p:nvSpPr>
        <p:spPr>
          <a:xfrm>
            <a:off x="5090242" y="4920415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Multiplier 46"/>
          <p:cNvSpPr/>
          <p:nvPr/>
        </p:nvSpPr>
        <p:spPr>
          <a:xfrm>
            <a:off x="5078456" y="2998313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Multiplier 47"/>
          <p:cNvSpPr/>
          <p:nvPr/>
        </p:nvSpPr>
        <p:spPr>
          <a:xfrm>
            <a:off x="5061478" y="2148150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>
            <a:off x="3203848" y="4672653"/>
            <a:ext cx="1255187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945529" y="5013176"/>
            <a:ext cx="468576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4865791" y="3090347"/>
            <a:ext cx="642313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endCxn id="71" idx="6"/>
          </p:cNvCxnSpPr>
          <p:nvPr/>
        </p:nvCxnSpPr>
        <p:spPr>
          <a:xfrm flipH="1">
            <a:off x="3635815" y="4657735"/>
            <a:ext cx="1440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H="1">
            <a:off x="4461887" y="4664542"/>
            <a:ext cx="1113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/>
              <p:cNvSpPr txBox="1"/>
              <p:nvPr/>
            </p:nvSpPr>
            <p:spPr>
              <a:xfrm>
                <a:off x="3274956" y="42007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8" name="ZoneTexte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956" y="4200712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4133227" y="418696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227" y="4186960"/>
                <a:ext cx="32502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5254304" y="4588216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304" y="4588216"/>
                <a:ext cx="31803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5579949" y="2956611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949" y="2956611"/>
                <a:ext cx="330219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4640828" y="2111637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828" y="2111637"/>
                <a:ext cx="3221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Connecteur droit avec flèche 111"/>
          <p:cNvCxnSpPr/>
          <p:nvPr/>
        </p:nvCxnSpPr>
        <p:spPr>
          <a:xfrm rot="5400000" flipV="1">
            <a:off x="1323244" y="521564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 flipH="1">
            <a:off x="3989130" y="4676702"/>
            <a:ext cx="1440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25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Connecteur droit 77"/>
          <p:cNvCxnSpPr/>
          <p:nvPr/>
        </p:nvCxnSpPr>
        <p:spPr>
          <a:xfrm flipV="1">
            <a:off x="4292822" y="4927772"/>
            <a:ext cx="0" cy="21366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lipse 78"/>
          <p:cNvSpPr/>
          <p:nvPr/>
        </p:nvSpPr>
        <p:spPr>
          <a:xfrm>
            <a:off x="4112797" y="4477711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80" name="Arc 79"/>
          <p:cNvSpPr/>
          <p:nvPr/>
        </p:nvSpPr>
        <p:spPr>
          <a:xfrm>
            <a:off x="4036627" y="4408309"/>
            <a:ext cx="512467" cy="512467"/>
          </a:xfrm>
          <a:prstGeom prst="arc">
            <a:avLst>
              <a:gd name="adj1" fmla="val 1046753"/>
              <a:gd name="adj2" fmla="val 9802833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9" name="Connecteur droit 68"/>
          <p:cNvCxnSpPr/>
          <p:nvPr/>
        </p:nvCxnSpPr>
        <p:spPr>
          <a:xfrm flipV="1">
            <a:off x="3455790" y="4927773"/>
            <a:ext cx="0" cy="21366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stCxn id="71" idx="2"/>
          </p:cNvCxnSpPr>
          <p:nvPr/>
        </p:nvCxnSpPr>
        <p:spPr>
          <a:xfrm flipH="1">
            <a:off x="3131447" y="4657735"/>
            <a:ext cx="1443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/>
          <p:cNvSpPr/>
          <p:nvPr/>
        </p:nvSpPr>
        <p:spPr>
          <a:xfrm>
            <a:off x="3275765" y="4477711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2" name="ZoneTexte 71"/>
          <p:cNvSpPr txBox="1"/>
          <p:nvPr/>
        </p:nvSpPr>
        <p:spPr>
          <a:xfrm>
            <a:off x="2951383" y="4865215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FF00"/>
                </a:solidFill>
              </a:rPr>
              <a:t>(D)</a:t>
            </a:r>
            <a:endParaRPr lang="fr-FR" sz="1400" dirty="0">
              <a:solidFill>
                <a:srgbClr val="FFFF00"/>
              </a:solidFill>
            </a:endParaRPr>
          </a:p>
        </p:txBody>
      </p:sp>
      <p:sp>
        <p:nvSpPr>
          <p:cNvPr id="73" name="Arc 72"/>
          <p:cNvSpPr/>
          <p:nvPr/>
        </p:nvSpPr>
        <p:spPr>
          <a:xfrm>
            <a:off x="3199595" y="4408309"/>
            <a:ext cx="512467" cy="512467"/>
          </a:xfrm>
          <a:prstGeom prst="arc">
            <a:avLst>
              <a:gd name="adj1" fmla="val 1042081"/>
              <a:gd name="adj2" fmla="val 10102290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onnecteur droit avec flèche 118"/>
          <p:cNvCxnSpPr/>
          <p:nvPr/>
        </p:nvCxnSpPr>
        <p:spPr>
          <a:xfrm flipV="1">
            <a:off x="971600" y="486521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rot="5400000" flipV="1">
            <a:off x="1324027" y="521564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blipFill rotWithShape="1">
                <a:blip r:embed="rId7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blipFill rotWithShape="1">
                <a:blip r:embed="rId8"/>
                <a:stretch>
                  <a:fillRect t="-2222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ultiplier 1"/>
          <p:cNvSpPr/>
          <p:nvPr/>
        </p:nvSpPr>
        <p:spPr>
          <a:xfrm>
            <a:off x="3354625" y="4555749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Multiplier 44"/>
          <p:cNvSpPr/>
          <p:nvPr/>
        </p:nvSpPr>
        <p:spPr>
          <a:xfrm>
            <a:off x="4189951" y="4570667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Multiplier 45"/>
          <p:cNvSpPr/>
          <p:nvPr/>
        </p:nvSpPr>
        <p:spPr>
          <a:xfrm>
            <a:off x="5090242" y="4920415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Multiplier 46"/>
          <p:cNvSpPr/>
          <p:nvPr/>
        </p:nvSpPr>
        <p:spPr>
          <a:xfrm>
            <a:off x="5078456" y="2998313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Multiplier 47"/>
          <p:cNvSpPr/>
          <p:nvPr/>
        </p:nvSpPr>
        <p:spPr>
          <a:xfrm>
            <a:off x="5061478" y="2148150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>
            <a:off x="3203848" y="4672653"/>
            <a:ext cx="1255187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945529" y="5013176"/>
            <a:ext cx="468576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4865791" y="3090347"/>
            <a:ext cx="642313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16200000">
            <a:off x="4842307" y="2195541"/>
            <a:ext cx="642313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002508" y="4920415"/>
            <a:ext cx="370387" cy="2143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81"/>
          <p:cNvCxnSpPr>
            <a:endCxn id="71" idx="6"/>
          </p:cNvCxnSpPr>
          <p:nvPr/>
        </p:nvCxnSpPr>
        <p:spPr>
          <a:xfrm flipH="1">
            <a:off x="3635815" y="4657735"/>
            <a:ext cx="1440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H="1">
            <a:off x="4461887" y="4664542"/>
            <a:ext cx="1113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4859250" y="5013176"/>
            <a:ext cx="616484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V="1">
            <a:off x="4958864" y="4901988"/>
            <a:ext cx="0" cy="226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V="1">
            <a:off x="5435313" y="4914539"/>
            <a:ext cx="0" cy="226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>
            <a:endCxn id="81" idx="0"/>
          </p:cNvCxnSpPr>
          <p:nvPr/>
        </p:nvCxnSpPr>
        <p:spPr>
          <a:xfrm>
            <a:off x="5187702" y="4709166"/>
            <a:ext cx="0" cy="21124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/>
              <p:cNvSpPr txBox="1"/>
              <p:nvPr/>
            </p:nvSpPr>
            <p:spPr>
              <a:xfrm>
                <a:off x="3274956" y="42007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8" name="ZoneTexte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956" y="4200712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4133227" y="418696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227" y="4186960"/>
                <a:ext cx="32502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5254304" y="4588216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304" y="4588216"/>
                <a:ext cx="31803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5579949" y="2956611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949" y="2956611"/>
                <a:ext cx="330219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4640828" y="2111637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828" y="2111637"/>
                <a:ext cx="3221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Connecteur droit avec flèche 111"/>
          <p:cNvCxnSpPr/>
          <p:nvPr/>
        </p:nvCxnSpPr>
        <p:spPr>
          <a:xfrm rot="5400000" flipV="1">
            <a:off x="1323244" y="521564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 flipH="1">
            <a:off x="3989130" y="4676702"/>
            <a:ext cx="1440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25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Connecteur droit 77"/>
          <p:cNvCxnSpPr/>
          <p:nvPr/>
        </p:nvCxnSpPr>
        <p:spPr>
          <a:xfrm flipV="1">
            <a:off x="4292822" y="4927772"/>
            <a:ext cx="0" cy="21366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lipse 78"/>
          <p:cNvSpPr/>
          <p:nvPr/>
        </p:nvSpPr>
        <p:spPr>
          <a:xfrm>
            <a:off x="4112797" y="4477711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80" name="Arc 79"/>
          <p:cNvSpPr/>
          <p:nvPr/>
        </p:nvSpPr>
        <p:spPr>
          <a:xfrm>
            <a:off x="4036627" y="4408309"/>
            <a:ext cx="512467" cy="512467"/>
          </a:xfrm>
          <a:prstGeom prst="arc">
            <a:avLst>
              <a:gd name="adj1" fmla="val 1046753"/>
              <a:gd name="adj2" fmla="val 9802833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9" name="Connecteur droit 68"/>
          <p:cNvCxnSpPr/>
          <p:nvPr/>
        </p:nvCxnSpPr>
        <p:spPr>
          <a:xfrm flipV="1">
            <a:off x="3455790" y="4927773"/>
            <a:ext cx="0" cy="21366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stCxn id="71" idx="2"/>
          </p:cNvCxnSpPr>
          <p:nvPr/>
        </p:nvCxnSpPr>
        <p:spPr>
          <a:xfrm flipH="1">
            <a:off x="3131447" y="4657735"/>
            <a:ext cx="1443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/>
          <p:cNvSpPr/>
          <p:nvPr/>
        </p:nvSpPr>
        <p:spPr>
          <a:xfrm>
            <a:off x="3275765" y="4477711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2" name="ZoneTexte 71"/>
          <p:cNvSpPr txBox="1"/>
          <p:nvPr/>
        </p:nvSpPr>
        <p:spPr>
          <a:xfrm>
            <a:off x="2951383" y="4865215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FF00"/>
                </a:solidFill>
              </a:rPr>
              <a:t>(D)</a:t>
            </a:r>
            <a:endParaRPr lang="fr-FR" sz="1400" dirty="0">
              <a:solidFill>
                <a:srgbClr val="FFFF00"/>
              </a:solidFill>
            </a:endParaRPr>
          </a:p>
        </p:txBody>
      </p:sp>
      <p:sp>
        <p:nvSpPr>
          <p:cNvPr id="73" name="Arc 72"/>
          <p:cNvSpPr/>
          <p:nvPr/>
        </p:nvSpPr>
        <p:spPr>
          <a:xfrm>
            <a:off x="3199595" y="4408309"/>
            <a:ext cx="512467" cy="512467"/>
          </a:xfrm>
          <a:prstGeom prst="arc">
            <a:avLst>
              <a:gd name="adj1" fmla="val 1042081"/>
              <a:gd name="adj2" fmla="val 10102290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onnecteur droit avec flèche 118"/>
          <p:cNvCxnSpPr/>
          <p:nvPr/>
        </p:nvCxnSpPr>
        <p:spPr>
          <a:xfrm flipV="1">
            <a:off x="971600" y="486521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rot="5400000" flipV="1">
            <a:off x="1324027" y="521564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blipFill rotWithShape="1">
                <a:blip r:embed="rId7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blipFill rotWithShape="1">
                <a:blip r:embed="rId8"/>
                <a:stretch>
                  <a:fillRect t="-2222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ultiplier 1"/>
          <p:cNvSpPr/>
          <p:nvPr/>
        </p:nvSpPr>
        <p:spPr>
          <a:xfrm>
            <a:off x="3354625" y="4555749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Multiplier 44"/>
          <p:cNvSpPr/>
          <p:nvPr/>
        </p:nvSpPr>
        <p:spPr>
          <a:xfrm>
            <a:off x="4189951" y="4570667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Multiplier 45"/>
          <p:cNvSpPr/>
          <p:nvPr/>
        </p:nvSpPr>
        <p:spPr>
          <a:xfrm>
            <a:off x="5090242" y="4920415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Multiplier 46"/>
          <p:cNvSpPr/>
          <p:nvPr/>
        </p:nvSpPr>
        <p:spPr>
          <a:xfrm>
            <a:off x="5078456" y="2998313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Multiplier 47"/>
          <p:cNvSpPr/>
          <p:nvPr/>
        </p:nvSpPr>
        <p:spPr>
          <a:xfrm>
            <a:off x="5061478" y="2148150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>
            <a:off x="3203848" y="4672653"/>
            <a:ext cx="1255187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945529" y="5013176"/>
            <a:ext cx="468576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4865791" y="3090347"/>
            <a:ext cx="642313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16200000">
            <a:off x="4842307" y="2195541"/>
            <a:ext cx="642313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002508" y="4920415"/>
            <a:ext cx="370387" cy="2143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81"/>
          <p:cNvCxnSpPr>
            <a:endCxn id="71" idx="6"/>
          </p:cNvCxnSpPr>
          <p:nvPr/>
        </p:nvCxnSpPr>
        <p:spPr>
          <a:xfrm flipH="1">
            <a:off x="3635815" y="4657735"/>
            <a:ext cx="1440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H="1">
            <a:off x="4461887" y="4664542"/>
            <a:ext cx="1113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4859250" y="5013176"/>
            <a:ext cx="616484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V="1">
            <a:off x="4958864" y="4901988"/>
            <a:ext cx="0" cy="226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V="1">
            <a:off x="5435313" y="4914539"/>
            <a:ext cx="0" cy="226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002508" y="2987937"/>
            <a:ext cx="370387" cy="2143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/>
          <p:cNvCxnSpPr/>
          <p:nvPr/>
        </p:nvCxnSpPr>
        <p:spPr>
          <a:xfrm flipH="1">
            <a:off x="4756411" y="3095111"/>
            <a:ext cx="822918" cy="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>
            <a:endCxn id="81" idx="0"/>
          </p:cNvCxnSpPr>
          <p:nvPr/>
        </p:nvCxnSpPr>
        <p:spPr>
          <a:xfrm>
            <a:off x="5187702" y="4709166"/>
            <a:ext cx="0" cy="21124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/>
              <p:cNvSpPr txBox="1"/>
              <p:nvPr/>
            </p:nvSpPr>
            <p:spPr>
              <a:xfrm>
                <a:off x="3274956" y="42007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8" name="ZoneTexte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956" y="4200712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4133227" y="418696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227" y="4186960"/>
                <a:ext cx="32502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5254304" y="4588216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304" y="4588216"/>
                <a:ext cx="31803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5579949" y="2956611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949" y="2956611"/>
                <a:ext cx="330219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4640828" y="2111637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828" y="2111637"/>
                <a:ext cx="3221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Connecteur droit avec flèche 111"/>
          <p:cNvCxnSpPr/>
          <p:nvPr/>
        </p:nvCxnSpPr>
        <p:spPr>
          <a:xfrm rot="5400000" flipV="1">
            <a:off x="1323244" y="521564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 flipH="1">
            <a:off x="3989130" y="4676702"/>
            <a:ext cx="1440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5192731" y="3202285"/>
            <a:ext cx="0" cy="21124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25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Connecteur droit 77"/>
          <p:cNvCxnSpPr/>
          <p:nvPr/>
        </p:nvCxnSpPr>
        <p:spPr>
          <a:xfrm flipV="1">
            <a:off x="4292822" y="4927772"/>
            <a:ext cx="0" cy="21366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lipse 78"/>
          <p:cNvSpPr/>
          <p:nvPr/>
        </p:nvSpPr>
        <p:spPr>
          <a:xfrm>
            <a:off x="4112797" y="4477711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80" name="Arc 79"/>
          <p:cNvSpPr/>
          <p:nvPr/>
        </p:nvSpPr>
        <p:spPr>
          <a:xfrm>
            <a:off x="4036627" y="4408309"/>
            <a:ext cx="512467" cy="512467"/>
          </a:xfrm>
          <a:prstGeom prst="arc">
            <a:avLst>
              <a:gd name="adj1" fmla="val 1046753"/>
              <a:gd name="adj2" fmla="val 9802833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9" name="Connecteur droit 68"/>
          <p:cNvCxnSpPr/>
          <p:nvPr/>
        </p:nvCxnSpPr>
        <p:spPr>
          <a:xfrm flipV="1">
            <a:off x="3455790" y="4927773"/>
            <a:ext cx="0" cy="21366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stCxn id="71" idx="2"/>
          </p:cNvCxnSpPr>
          <p:nvPr/>
        </p:nvCxnSpPr>
        <p:spPr>
          <a:xfrm flipH="1">
            <a:off x="3131447" y="4657735"/>
            <a:ext cx="1443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/>
          <p:cNvSpPr/>
          <p:nvPr/>
        </p:nvSpPr>
        <p:spPr>
          <a:xfrm>
            <a:off x="3275765" y="4477711"/>
            <a:ext cx="360050" cy="36004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2" name="ZoneTexte 71"/>
          <p:cNvSpPr txBox="1"/>
          <p:nvPr/>
        </p:nvSpPr>
        <p:spPr>
          <a:xfrm>
            <a:off x="2951383" y="4865215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FF00"/>
                </a:solidFill>
              </a:rPr>
              <a:t>(D)</a:t>
            </a:r>
            <a:endParaRPr lang="fr-FR" sz="1400" dirty="0">
              <a:solidFill>
                <a:srgbClr val="FFFF00"/>
              </a:solidFill>
            </a:endParaRPr>
          </a:p>
        </p:txBody>
      </p:sp>
      <p:sp>
        <p:nvSpPr>
          <p:cNvPr id="73" name="Arc 72"/>
          <p:cNvSpPr/>
          <p:nvPr/>
        </p:nvSpPr>
        <p:spPr>
          <a:xfrm>
            <a:off x="3199595" y="4408309"/>
            <a:ext cx="512467" cy="512467"/>
          </a:xfrm>
          <a:prstGeom prst="arc">
            <a:avLst>
              <a:gd name="adj1" fmla="val 1042081"/>
              <a:gd name="adj2" fmla="val 10102290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onnecteur droit avec flèche 118"/>
          <p:cNvCxnSpPr/>
          <p:nvPr/>
        </p:nvCxnSpPr>
        <p:spPr>
          <a:xfrm flipV="1">
            <a:off x="971600" y="486521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rot="5400000" flipV="1">
            <a:off x="1324027" y="521564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blipFill rotWithShape="1">
                <a:blip r:embed="rId7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blipFill rotWithShape="1">
                <a:blip r:embed="rId8"/>
                <a:stretch>
                  <a:fillRect t="-2222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ultiplier 1"/>
          <p:cNvSpPr/>
          <p:nvPr/>
        </p:nvSpPr>
        <p:spPr>
          <a:xfrm>
            <a:off x="3354625" y="4555749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Multiplier 44"/>
          <p:cNvSpPr/>
          <p:nvPr/>
        </p:nvSpPr>
        <p:spPr>
          <a:xfrm>
            <a:off x="4189951" y="4570667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Multiplier 45"/>
          <p:cNvSpPr/>
          <p:nvPr/>
        </p:nvSpPr>
        <p:spPr>
          <a:xfrm>
            <a:off x="5090242" y="4920415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Multiplier 46"/>
          <p:cNvSpPr/>
          <p:nvPr/>
        </p:nvSpPr>
        <p:spPr>
          <a:xfrm>
            <a:off x="5078456" y="2998313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Multiplier 47"/>
          <p:cNvSpPr/>
          <p:nvPr/>
        </p:nvSpPr>
        <p:spPr>
          <a:xfrm>
            <a:off x="5061478" y="2148150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>
            <a:off x="3203848" y="4672653"/>
            <a:ext cx="1255187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945529" y="5013176"/>
            <a:ext cx="468576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4865791" y="3090347"/>
            <a:ext cx="642313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16200000">
            <a:off x="4842307" y="2195541"/>
            <a:ext cx="642313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002508" y="4920415"/>
            <a:ext cx="370387" cy="2143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81"/>
          <p:cNvCxnSpPr>
            <a:endCxn id="71" idx="6"/>
          </p:cNvCxnSpPr>
          <p:nvPr/>
        </p:nvCxnSpPr>
        <p:spPr>
          <a:xfrm flipH="1">
            <a:off x="3635815" y="4657735"/>
            <a:ext cx="1440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H="1">
            <a:off x="4461887" y="4664542"/>
            <a:ext cx="1113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4859250" y="5013176"/>
            <a:ext cx="616484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V="1">
            <a:off x="4958864" y="4901988"/>
            <a:ext cx="0" cy="226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V="1">
            <a:off x="5435313" y="4914539"/>
            <a:ext cx="0" cy="226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002508" y="2987937"/>
            <a:ext cx="370387" cy="2143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/>
          <p:cNvCxnSpPr/>
          <p:nvPr/>
        </p:nvCxnSpPr>
        <p:spPr>
          <a:xfrm flipH="1">
            <a:off x="4756411" y="3095111"/>
            <a:ext cx="822918" cy="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H="1">
            <a:off x="5167492" y="1844824"/>
            <a:ext cx="378" cy="89057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 rot="5400000">
            <a:off x="4982676" y="2142963"/>
            <a:ext cx="370387" cy="2143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00"/>
              </a:solidFill>
            </a:endParaRPr>
          </a:p>
        </p:txBody>
      </p:sp>
      <p:cxnSp>
        <p:nvCxnSpPr>
          <p:cNvPr id="94" name="Connecteur droit 93"/>
          <p:cNvCxnSpPr>
            <a:endCxn id="81" idx="0"/>
          </p:cNvCxnSpPr>
          <p:nvPr/>
        </p:nvCxnSpPr>
        <p:spPr>
          <a:xfrm>
            <a:off x="5187702" y="4709166"/>
            <a:ext cx="0" cy="21124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/>
              <p:cNvSpPr txBox="1"/>
              <p:nvPr/>
            </p:nvSpPr>
            <p:spPr>
              <a:xfrm>
                <a:off x="3274956" y="42007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8" name="ZoneTexte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956" y="4200712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4133227" y="418696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227" y="4186960"/>
                <a:ext cx="32502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5254304" y="4588216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304" y="4588216"/>
                <a:ext cx="31803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5579949" y="2956611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949" y="2956611"/>
                <a:ext cx="330219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4640828" y="2111637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828" y="2111637"/>
                <a:ext cx="3221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Connecteur droit 109"/>
          <p:cNvCxnSpPr/>
          <p:nvPr/>
        </p:nvCxnSpPr>
        <p:spPr>
          <a:xfrm flipV="1">
            <a:off x="5275044" y="2250139"/>
            <a:ext cx="305688" cy="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11"/>
          <p:cNvCxnSpPr/>
          <p:nvPr/>
        </p:nvCxnSpPr>
        <p:spPr>
          <a:xfrm rot="5400000" flipV="1">
            <a:off x="1323244" y="521564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 flipH="1">
            <a:off x="3989130" y="4676702"/>
            <a:ext cx="1440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5192731" y="3202285"/>
            <a:ext cx="0" cy="21124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25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2627784" y="4408309"/>
            <a:ext cx="1085061" cy="1313854"/>
            <a:chOff x="5165621" y="3159144"/>
            <a:chExt cx="1085061" cy="1313854"/>
          </a:xfrm>
        </p:grpSpPr>
        <p:cxnSp>
          <p:nvCxnSpPr>
            <p:cNvPr id="15" name="Connecteur droit 14"/>
            <p:cNvCxnSpPr/>
            <p:nvPr/>
          </p:nvCxnSpPr>
          <p:spPr>
            <a:xfrm flipV="1">
              <a:off x="5994369" y="3678607"/>
              <a:ext cx="41" cy="794391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>
              <a:stCxn id="17" idx="2"/>
            </p:cNvCxnSpPr>
            <p:nvPr/>
          </p:nvCxnSpPr>
          <p:spPr>
            <a:xfrm flipH="1">
              <a:off x="5165621" y="3408570"/>
              <a:ext cx="64876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lipse 16"/>
            <p:cNvSpPr/>
            <p:nvPr/>
          </p:nvSpPr>
          <p:spPr>
            <a:xfrm>
              <a:off x="5814385" y="322854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1" name="Arc 20"/>
            <p:cNvSpPr/>
            <p:nvPr/>
          </p:nvSpPr>
          <p:spPr>
            <a:xfrm>
              <a:off x="5738215" y="3159144"/>
              <a:ext cx="512467" cy="512467"/>
            </a:xfrm>
            <a:prstGeom prst="arc">
              <a:avLst>
                <a:gd name="adj1" fmla="val 1042081"/>
                <a:gd name="adj2" fmla="val 10102290"/>
              </a:avLst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4037410" y="4408309"/>
            <a:ext cx="512467" cy="1108923"/>
            <a:chOff x="5738215" y="3159144"/>
            <a:chExt cx="512467" cy="1108923"/>
          </a:xfrm>
        </p:grpSpPr>
        <p:cxnSp>
          <p:nvCxnSpPr>
            <p:cNvPr id="26" name="Connecteur droit 25"/>
            <p:cNvCxnSpPr/>
            <p:nvPr/>
          </p:nvCxnSpPr>
          <p:spPr>
            <a:xfrm flipV="1">
              <a:off x="5994410" y="3678607"/>
              <a:ext cx="0" cy="58946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lipse 27"/>
            <p:cNvSpPr/>
            <p:nvPr/>
          </p:nvSpPr>
          <p:spPr>
            <a:xfrm>
              <a:off x="5814385" y="322854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2" name="Arc 31"/>
            <p:cNvSpPr/>
            <p:nvPr/>
          </p:nvSpPr>
          <p:spPr>
            <a:xfrm>
              <a:off x="5738215" y="3159144"/>
              <a:ext cx="512467" cy="512467"/>
            </a:xfrm>
            <a:prstGeom prst="arc">
              <a:avLst>
                <a:gd name="adj1" fmla="val 1046753"/>
                <a:gd name="adj2" fmla="val 9802833"/>
              </a:avLst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8" name="Rectangle 77"/>
          <p:cNvSpPr/>
          <p:nvPr/>
        </p:nvSpPr>
        <p:spPr>
          <a:xfrm>
            <a:off x="5003291" y="4920415"/>
            <a:ext cx="370387" cy="2143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9" name="Connecteur droit 58"/>
          <p:cNvCxnSpPr>
            <a:stCxn id="28" idx="2"/>
            <a:endCxn id="17" idx="6"/>
          </p:cNvCxnSpPr>
          <p:nvPr/>
        </p:nvCxnSpPr>
        <p:spPr>
          <a:xfrm flipH="1">
            <a:off x="3636598" y="4657735"/>
            <a:ext cx="47698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flipH="1">
            <a:off x="4462670" y="4664542"/>
            <a:ext cx="3973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4860032" y="4664542"/>
            <a:ext cx="0" cy="3486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4860033" y="5013176"/>
            <a:ext cx="616484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4959647" y="4901988"/>
            <a:ext cx="0" cy="226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V="1">
            <a:off x="5436096" y="4914539"/>
            <a:ext cx="0" cy="2268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003291" y="2987937"/>
            <a:ext cx="370387" cy="2143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81"/>
          <p:cNvCxnSpPr/>
          <p:nvPr/>
        </p:nvCxnSpPr>
        <p:spPr>
          <a:xfrm flipH="1">
            <a:off x="4757194" y="3095111"/>
            <a:ext cx="822918" cy="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H="1">
            <a:off x="5168275" y="1844824"/>
            <a:ext cx="378" cy="89057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4757198" y="2712675"/>
            <a:ext cx="0" cy="3824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4756815" y="2725850"/>
            <a:ext cx="41145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 rot="5400000">
            <a:off x="4983459" y="2142963"/>
            <a:ext cx="370387" cy="2143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00"/>
              </a:solidFill>
            </a:endParaRPr>
          </a:p>
        </p:txBody>
      </p:sp>
      <p:cxnSp>
        <p:nvCxnSpPr>
          <p:cNvPr id="97" name="Connecteur droit 96"/>
          <p:cNvCxnSpPr>
            <a:stCxn id="81" idx="2"/>
            <a:endCxn id="78" idx="0"/>
          </p:cNvCxnSpPr>
          <p:nvPr/>
        </p:nvCxnSpPr>
        <p:spPr>
          <a:xfrm>
            <a:off x="5188485" y="3202285"/>
            <a:ext cx="0" cy="17181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739" y="4200712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010" y="4186960"/>
                <a:ext cx="32502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087" y="4588216"/>
                <a:ext cx="318036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32" y="2956611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11" y="2111637"/>
                <a:ext cx="3221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Connecteur droit 108"/>
          <p:cNvCxnSpPr/>
          <p:nvPr/>
        </p:nvCxnSpPr>
        <p:spPr>
          <a:xfrm flipV="1">
            <a:off x="3456611" y="5517232"/>
            <a:ext cx="2915589" cy="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H="1" flipV="1">
            <a:off x="6372200" y="2250136"/>
            <a:ext cx="1" cy="326709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flipV="1">
            <a:off x="5275827" y="2250136"/>
            <a:ext cx="1096374" cy="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/>
          <p:nvPr/>
        </p:nvCxnSpPr>
        <p:spPr>
          <a:xfrm flipV="1">
            <a:off x="971600" y="486521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rot="5400000" flipV="1">
            <a:off x="1324027" y="5215645"/>
            <a:ext cx="0" cy="72402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445" y="5300658"/>
                <a:ext cx="306366" cy="276999"/>
              </a:xfrm>
              <a:prstGeom prst="rect">
                <a:avLst/>
              </a:prstGeom>
              <a:blipFill rotWithShape="1">
                <a:blip r:embed="rId7"/>
                <a:stretch>
                  <a:fillRect t="-2222" r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/>
              <p:cNvSpPr txBox="1"/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2" name="ZoneTexte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31" y="4570667"/>
                <a:ext cx="309124" cy="276999"/>
              </a:xfrm>
              <a:prstGeom prst="rect">
                <a:avLst/>
              </a:prstGeom>
              <a:blipFill rotWithShape="1">
                <a:blip r:embed="rId8"/>
                <a:stretch>
                  <a:fillRect t="-2222" r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Multiplier 43"/>
          <p:cNvSpPr/>
          <p:nvPr/>
        </p:nvSpPr>
        <p:spPr>
          <a:xfrm>
            <a:off x="3354625" y="4555749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Multiplier 44"/>
          <p:cNvSpPr/>
          <p:nvPr/>
        </p:nvSpPr>
        <p:spPr>
          <a:xfrm>
            <a:off x="4189951" y="4570667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Multiplier 45"/>
          <p:cNvSpPr/>
          <p:nvPr/>
        </p:nvSpPr>
        <p:spPr>
          <a:xfrm>
            <a:off x="5090242" y="4920415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Multiplier 46"/>
          <p:cNvSpPr/>
          <p:nvPr/>
        </p:nvSpPr>
        <p:spPr>
          <a:xfrm>
            <a:off x="5078456" y="2998313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Multiplier 47"/>
          <p:cNvSpPr/>
          <p:nvPr/>
        </p:nvSpPr>
        <p:spPr>
          <a:xfrm>
            <a:off x="5061478" y="2148150"/>
            <a:ext cx="203972" cy="203972"/>
          </a:xfrm>
          <a:prstGeom prst="mathMultiply">
            <a:avLst>
              <a:gd name="adj1" fmla="val 11845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/>
          <p:cNvCxnSpPr/>
          <p:nvPr/>
        </p:nvCxnSpPr>
        <p:spPr>
          <a:xfrm>
            <a:off x="3203848" y="4672653"/>
            <a:ext cx="1255187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4945529" y="5013176"/>
            <a:ext cx="468576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4865791" y="3090347"/>
            <a:ext cx="642313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rot="16200000">
            <a:off x="4842307" y="2195541"/>
            <a:ext cx="642313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12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2369</TotalTime>
  <Words>220</Words>
  <Application>Microsoft Office PowerPoint</Application>
  <PresentationFormat>Affichage à l'écran (4:3)</PresentationFormat>
  <Paragraphs>126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30</cp:revision>
  <dcterms:created xsi:type="dcterms:W3CDTF">2012-10-01T07:38:28Z</dcterms:created>
  <dcterms:modified xsi:type="dcterms:W3CDTF">2014-10-16T18:45:44Z</dcterms:modified>
</cp:coreProperties>
</file>