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3" autoAdjust="0"/>
  </p:normalViewPr>
  <p:slideViewPr>
    <p:cSldViewPr>
      <p:cViewPr>
        <p:scale>
          <a:sx n="150" d="100"/>
          <a:sy n="150" d="100"/>
        </p:scale>
        <p:origin x="-72" y="2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5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971600" y="54868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6200000">
            <a:off x="1331640" y="18864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385314" y="54867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14" y="54867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971600" y="988724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988724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 flipV="1">
            <a:off x="2051720" y="54868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2411760" y="90872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2465434" y="991762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34" y="991762"/>
                <a:ext cx="30636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2051720" y="548681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48681"/>
                <a:ext cx="296300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>
            <a:off x="3131840" y="545643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3131840" y="116632"/>
            <a:ext cx="576064" cy="42597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3504580" y="13775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80" y="137755"/>
                <a:ext cx="309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4575572" y="164197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572" y="164197"/>
                <a:ext cx="296300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3131840" y="968435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968435"/>
                <a:ext cx="306366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V="1">
            <a:off x="4572000" y="137755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3999508" y="857835"/>
            <a:ext cx="576064" cy="42597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3923928" y="96843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968435"/>
                <a:ext cx="309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avec flèche 46"/>
          <p:cNvCxnSpPr/>
          <p:nvPr/>
        </p:nvCxnSpPr>
        <p:spPr>
          <a:xfrm rot="16200000">
            <a:off x="5652120" y="90872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5292080" y="764704"/>
            <a:ext cx="576064" cy="504056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5724128" y="98864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988645"/>
                <a:ext cx="309124" cy="276999"/>
              </a:xfrm>
              <a:prstGeom prst="rect">
                <a:avLst/>
              </a:prstGeom>
              <a:blipFill rotWithShape="1">
                <a:blip r:embed="rId9"/>
                <a:stretch>
                  <a:fillRect t="-2174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5559152" y="564367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52" y="564367"/>
                <a:ext cx="296300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 flipV="1">
            <a:off x="1691680" y="126752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rot="16200000">
            <a:off x="2051720" y="162756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2410520" y="1849100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20" y="1849100"/>
                <a:ext cx="309124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1543530" y="990522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530" y="990522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1691680" y="1987599"/>
            <a:ext cx="432048" cy="64931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691680" y="1987601"/>
            <a:ext cx="648072" cy="361279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015716" y="2564904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2564904"/>
                <a:ext cx="30636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2257337" y="221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37" y="2210380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 flipV="1">
            <a:off x="1691680" y="1412776"/>
            <a:ext cx="477219" cy="57482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1885845" y="1263055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45" y="1263055"/>
                <a:ext cx="320985" cy="29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 flipV="1">
            <a:off x="2168899" y="1444092"/>
            <a:ext cx="0" cy="832780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3131840" y="1261222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16200000">
            <a:off x="3491880" y="162126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3850680" y="1842801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80" y="1842801"/>
                <a:ext cx="309124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2983690" y="984223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690" y="984223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/>
          <p:nvPr/>
        </p:nvCxnSpPr>
        <p:spPr>
          <a:xfrm>
            <a:off x="3131840" y="1981300"/>
            <a:ext cx="432048" cy="64931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3131840" y="1693888"/>
            <a:ext cx="576064" cy="28741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3455876" y="2558605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76" y="2558605"/>
                <a:ext cx="30636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3707904" y="154425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44257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/>
          <p:nvPr/>
        </p:nvCxnSpPr>
        <p:spPr>
          <a:xfrm flipV="1">
            <a:off x="3131840" y="1406477"/>
            <a:ext cx="477219" cy="57482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3326005" y="1256756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05" y="1256756"/>
                <a:ext cx="320985" cy="29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 flipV="1">
            <a:off x="3609059" y="1437793"/>
            <a:ext cx="0" cy="328267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4572000" y="1261222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16200000">
            <a:off x="4932040" y="162126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5290840" y="184280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840" y="1842801"/>
                <a:ext cx="306366" cy="276999"/>
              </a:xfrm>
              <a:prstGeom prst="rect">
                <a:avLst/>
              </a:prstGeom>
              <a:blipFill rotWithShape="1">
                <a:blip r:embed="rId10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4423850" y="984223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50" y="984223"/>
                <a:ext cx="296300" cy="276999"/>
              </a:xfrm>
              <a:prstGeom prst="rect">
                <a:avLst/>
              </a:prstGeom>
              <a:blipFill rotWithShape="1">
                <a:blip r:embed="rId11"/>
                <a:stretch>
                  <a:fillRect t="-2174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>
            <a:off x="4572000" y="1981300"/>
            <a:ext cx="630402" cy="29557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4572000" y="1693888"/>
            <a:ext cx="576064" cy="28741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5180060" y="221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60" y="2210380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5148064" y="1544257"/>
                <a:ext cx="3091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544257"/>
                <a:ext cx="309123" cy="276999"/>
              </a:xfrm>
              <a:prstGeom prst="rect">
                <a:avLst/>
              </a:prstGeom>
              <a:blipFill rotWithShape="1">
                <a:blip r:embed="rId13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avec flèche 49"/>
          <p:cNvCxnSpPr/>
          <p:nvPr/>
        </p:nvCxnSpPr>
        <p:spPr>
          <a:xfrm flipV="1">
            <a:off x="4572000" y="1406477"/>
            <a:ext cx="477219" cy="57482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4766165" y="1256756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65" y="1256756"/>
                <a:ext cx="320985" cy="29944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 flipV="1">
            <a:off x="5049219" y="1437794"/>
            <a:ext cx="0" cy="772586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6012160" y="126752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rot="16200000">
            <a:off x="6372200" y="162756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6731000" y="184910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0" y="1849100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5864010" y="990522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10" y="990522"/>
                <a:ext cx="309124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174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avec flèche 58"/>
          <p:cNvCxnSpPr/>
          <p:nvPr/>
        </p:nvCxnSpPr>
        <p:spPr>
          <a:xfrm>
            <a:off x="6012160" y="1987599"/>
            <a:ext cx="630402" cy="29557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6012160" y="1700187"/>
            <a:ext cx="576064" cy="287414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6620220" y="2216679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20" y="2216679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6588224" y="15505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550556"/>
                <a:ext cx="306366" cy="276999"/>
              </a:xfrm>
              <a:prstGeom prst="rect">
                <a:avLst/>
              </a:prstGeom>
              <a:blipFill rotWithShape="1">
                <a:blip r:embed="rId10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>
            <a:off x="6012160" y="1987600"/>
            <a:ext cx="360040" cy="499779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6211707" y="2487191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07" y="2487191"/>
                <a:ext cx="320985" cy="29944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/>
          <p:cNvCxnSpPr/>
          <p:nvPr/>
        </p:nvCxnSpPr>
        <p:spPr>
          <a:xfrm flipV="1">
            <a:off x="6372200" y="2135385"/>
            <a:ext cx="0" cy="347374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7877340" y="1261221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16200000">
            <a:off x="8237380" y="162126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8596180" y="184280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180" y="1842800"/>
                <a:ext cx="296300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7729190" y="984222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190" y="984222"/>
                <a:ext cx="306366" cy="276999"/>
              </a:xfrm>
              <a:prstGeom prst="rect">
                <a:avLst/>
              </a:prstGeom>
              <a:blipFill rotWithShape="1">
                <a:blip r:embed="rId10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/>
          <p:cNvCxnSpPr/>
          <p:nvPr/>
        </p:nvCxnSpPr>
        <p:spPr>
          <a:xfrm>
            <a:off x="7877340" y="1981299"/>
            <a:ext cx="630402" cy="29557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 flipV="1">
            <a:off x="7452320" y="1621261"/>
            <a:ext cx="425020" cy="36004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8485400" y="2210379"/>
                <a:ext cx="3091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0" y="2210379"/>
                <a:ext cx="309123" cy="276999"/>
              </a:xfrm>
              <a:prstGeom prst="rect">
                <a:avLst/>
              </a:prstGeom>
              <a:blipFill rotWithShape="1">
                <a:blip r:embed="rId1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8453404" y="1544256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04" y="1544256"/>
                <a:ext cx="306366" cy="276999"/>
              </a:xfrm>
              <a:prstGeom prst="rect">
                <a:avLst/>
              </a:prstGeom>
              <a:blipFill rotWithShape="1">
                <a:blip r:embed="rId10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avec flèche 76"/>
          <p:cNvCxnSpPr/>
          <p:nvPr/>
        </p:nvCxnSpPr>
        <p:spPr>
          <a:xfrm flipH="1" flipV="1">
            <a:off x="7661316" y="1444092"/>
            <a:ext cx="216024" cy="537208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7500823" y="1196752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823" y="1196752"/>
                <a:ext cx="320985" cy="29944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avec flèche 78"/>
          <p:cNvCxnSpPr/>
          <p:nvPr/>
        </p:nvCxnSpPr>
        <p:spPr>
          <a:xfrm flipV="1">
            <a:off x="7661315" y="1418686"/>
            <a:ext cx="3515" cy="347374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7169280" y="152428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280" y="1524282"/>
                <a:ext cx="358431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avec flèche 83"/>
          <p:cNvCxnSpPr/>
          <p:nvPr/>
        </p:nvCxnSpPr>
        <p:spPr>
          <a:xfrm>
            <a:off x="1691680" y="4149081"/>
            <a:ext cx="0" cy="715802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rot="16200000">
            <a:off x="2051720" y="3789040"/>
            <a:ext cx="0" cy="7200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/>
              <p:cNvSpPr txBox="1"/>
              <p:nvPr/>
            </p:nvSpPr>
            <p:spPr>
              <a:xfrm>
                <a:off x="2410520" y="4010580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20" y="4010580"/>
                <a:ext cx="306366" cy="276999"/>
              </a:xfrm>
              <a:prstGeom prst="rect">
                <a:avLst/>
              </a:prstGeom>
              <a:blipFill rotWithShape="1">
                <a:blip r:embed="rId20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1395380" y="4581535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80" y="4581535"/>
                <a:ext cx="296300" cy="276999"/>
              </a:xfrm>
              <a:prstGeom prst="rect">
                <a:avLst/>
              </a:prstGeom>
              <a:blipFill rotWithShape="1">
                <a:blip r:embed="rId21"/>
                <a:stretch>
                  <a:fillRect t="-2222" r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avec flèche 87"/>
          <p:cNvCxnSpPr/>
          <p:nvPr/>
        </p:nvCxnSpPr>
        <p:spPr>
          <a:xfrm flipH="1">
            <a:off x="1259632" y="4149079"/>
            <a:ext cx="432048" cy="49978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1691680" y="4149081"/>
            <a:ext cx="648072" cy="361279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/>
              <p:cNvSpPr txBox="1"/>
              <p:nvPr/>
            </p:nvSpPr>
            <p:spPr>
              <a:xfrm>
                <a:off x="1043608" y="4304536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304536"/>
                <a:ext cx="309124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/>
              <p:cNvSpPr txBox="1"/>
              <p:nvPr/>
            </p:nvSpPr>
            <p:spPr>
              <a:xfrm>
                <a:off x="2257337" y="437186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37" y="4371860"/>
                <a:ext cx="370358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avec flèche 91"/>
          <p:cNvCxnSpPr/>
          <p:nvPr/>
        </p:nvCxnSpPr>
        <p:spPr>
          <a:xfrm flipV="1">
            <a:off x="1691680" y="3574256"/>
            <a:ext cx="477219" cy="574823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/>
              <p:cNvSpPr txBox="1"/>
              <p:nvPr/>
            </p:nvSpPr>
            <p:spPr>
              <a:xfrm>
                <a:off x="1885845" y="3424535"/>
                <a:ext cx="32098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45" y="3424535"/>
                <a:ext cx="320985" cy="29944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cteur droit avec flèche 93"/>
          <p:cNvCxnSpPr/>
          <p:nvPr/>
        </p:nvCxnSpPr>
        <p:spPr>
          <a:xfrm flipV="1">
            <a:off x="2168899" y="3605572"/>
            <a:ext cx="0" cy="832780"/>
          </a:xfrm>
          <a:prstGeom prst="straightConnector1">
            <a:avLst/>
          </a:prstGeom>
          <a:ln w="952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58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135</Words>
  <Application>Microsoft Office PowerPoint</Application>
  <PresentationFormat>Affichage à l'écran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25</cp:revision>
  <dcterms:created xsi:type="dcterms:W3CDTF">2011-09-19T07:58:37Z</dcterms:created>
  <dcterms:modified xsi:type="dcterms:W3CDTF">2013-11-04T10:34:58Z</dcterms:modified>
</cp:coreProperties>
</file>