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936" y="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03313"/>
            <a:ext cx="48387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3491880" y="3070349"/>
            <a:ext cx="4032448" cy="10834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635896" y="767880"/>
            <a:ext cx="0" cy="251710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809927" y="3070349"/>
            <a:ext cx="1969986" cy="5417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ZoneTexte 19"/>
              <p:cNvSpPr txBox="1"/>
              <p:nvPr/>
            </p:nvSpPr>
            <p:spPr>
              <a:xfrm>
                <a:off x="7496370" y="3799899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70" y="3799899"/>
                <a:ext cx="68034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1144936" y="3258152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36" y="3258152"/>
                <a:ext cx="68034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3295722" y="59994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22" y="59994"/>
                <a:ext cx="68034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ZoneTexte 24"/>
              <p:cNvSpPr txBox="1"/>
              <p:nvPr/>
            </p:nvSpPr>
            <p:spPr>
              <a:xfrm>
                <a:off x="3295722" y="3254966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40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22" y="3254966"/>
                <a:ext cx="680347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8698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691680" y="198884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691680" y="271560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1691680" y="342900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" name="Ellipse 5"/>
          <p:cNvSpPr/>
          <p:nvPr/>
        </p:nvSpPr>
        <p:spPr>
          <a:xfrm>
            <a:off x="1691680" y="414908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8" name="Connecteur droit 7"/>
          <p:cNvCxnSpPr>
            <a:stCxn id="3" idx="4"/>
            <a:endCxn id="4" idx="0"/>
          </p:cNvCxnSpPr>
          <p:nvPr/>
        </p:nvCxnSpPr>
        <p:spPr>
          <a:xfrm>
            <a:off x="1871700" y="2348880"/>
            <a:ext cx="0" cy="366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4" idx="4"/>
            <a:endCxn id="5" idx="0"/>
          </p:cNvCxnSpPr>
          <p:nvPr/>
        </p:nvCxnSpPr>
        <p:spPr>
          <a:xfrm>
            <a:off x="1871700" y="3075640"/>
            <a:ext cx="0" cy="353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4"/>
            <a:endCxn id="6" idx="0"/>
          </p:cNvCxnSpPr>
          <p:nvPr/>
        </p:nvCxnSpPr>
        <p:spPr>
          <a:xfrm>
            <a:off x="1871700" y="378904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671442" y="19936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4572000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4572000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9" name="Ellipse 18"/>
          <p:cNvSpPr/>
          <p:nvPr/>
        </p:nvSpPr>
        <p:spPr>
          <a:xfrm>
            <a:off x="3648924" y="412146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20" name="Connecteur droit 19"/>
          <p:cNvCxnSpPr>
            <a:stCxn id="16" idx="5"/>
            <a:endCxn id="17" idx="1"/>
          </p:cNvCxnSpPr>
          <p:nvPr/>
        </p:nvCxnSpPr>
        <p:spPr>
          <a:xfrm>
            <a:off x="3978755" y="2300933"/>
            <a:ext cx="645972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7" idx="4"/>
            <a:endCxn id="18" idx="0"/>
          </p:cNvCxnSpPr>
          <p:nvPr/>
        </p:nvCxnSpPr>
        <p:spPr>
          <a:xfrm>
            <a:off x="4752020" y="2948347"/>
            <a:ext cx="0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3"/>
            <a:endCxn id="19" idx="7"/>
          </p:cNvCxnSpPr>
          <p:nvPr/>
        </p:nvCxnSpPr>
        <p:spPr>
          <a:xfrm flipH="1">
            <a:off x="3956237" y="3861563"/>
            <a:ext cx="668490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2779108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773192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79" name="Connecteur droit 78"/>
          <p:cNvCxnSpPr>
            <a:stCxn id="16" idx="3"/>
            <a:endCxn id="77" idx="7"/>
          </p:cNvCxnSpPr>
          <p:nvPr/>
        </p:nvCxnSpPr>
        <p:spPr>
          <a:xfrm flipH="1">
            <a:off x="3086421" y="2300933"/>
            <a:ext cx="637748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7" idx="4"/>
            <a:endCxn id="78" idx="0"/>
          </p:cNvCxnSpPr>
          <p:nvPr/>
        </p:nvCxnSpPr>
        <p:spPr>
          <a:xfrm flipH="1">
            <a:off x="2953212" y="2948347"/>
            <a:ext cx="5916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8" idx="5"/>
            <a:endCxn id="19" idx="1"/>
          </p:cNvCxnSpPr>
          <p:nvPr/>
        </p:nvCxnSpPr>
        <p:spPr>
          <a:xfrm>
            <a:off x="3080505" y="3861563"/>
            <a:ext cx="621146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68943" y="19936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0" name="Ellipse 89"/>
          <p:cNvSpPr/>
          <p:nvPr/>
        </p:nvSpPr>
        <p:spPr>
          <a:xfrm>
            <a:off x="7236296" y="260707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1" name="Ellipse 90"/>
          <p:cNvSpPr/>
          <p:nvPr/>
        </p:nvSpPr>
        <p:spPr>
          <a:xfrm>
            <a:off x="7236296" y="357301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92" name="Ellipse 91"/>
          <p:cNvSpPr/>
          <p:nvPr/>
        </p:nvSpPr>
        <p:spPr>
          <a:xfrm>
            <a:off x="6546425" y="412146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93" name="Connecteur droit 92"/>
          <p:cNvCxnSpPr>
            <a:stCxn id="89" idx="5"/>
            <a:endCxn id="90" idx="1"/>
          </p:cNvCxnSpPr>
          <p:nvPr/>
        </p:nvCxnSpPr>
        <p:spPr>
          <a:xfrm>
            <a:off x="6876256" y="2300933"/>
            <a:ext cx="412767" cy="358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0" idx="4"/>
            <a:endCxn id="91" idx="0"/>
          </p:cNvCxnSpPr>
          <p:nvPr/>
        </p:nvCxnSpPr>
        <p:spPr>
          <a:xfrm>
            <a:off x="7416316" y="2967113"/>
            <a:ext cx="0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1" idx="3"/>
            <a:endCxn id="92" idx="7"/>
          </p:cNvCxnSpPr>
          <p:nvPr/>
        </p:nvCxnSpPr>
        <p:spPr>
          <a:xfrm flipH="1">
            <a:off x="6853738" y="3880329"/>
            <a:ext cx="435285" cy="293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5676609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97" name="Ellipse 96"/>
          <p:cNvSpPr/>
          <p:nvPr/>
        </p:nvSpPr>
        <p:spPr>
          <a:xfrm>
            <a:off x="5670693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98" name="Connecteur droit 97"/>
          <p:cNvCxnSpPr>
            <a:stCxn id="89" idx="3"/>
            <a:endCxn id="96" idx="7"/>
          </p:cNvCxnSpPr>
          <p:nvPr/>
        </p:nvCxnSpPr>
        <p:spPr>
          <a:xfrm flipH="1">
            <a:off x="5983922" y="2300933"/>
            <a:ext cx="637748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96" idx="4"/>
            <a:endCxn id="97" idx="0"/>
          </p:cNvCxnSpPr>
          <p:nvPr/>
        </p:nvCxnSpPr>
        <p:spPr>
          <a:xfrm flipH="1">
            <a:off x="5850713" y="2948347"/>
            <a:ext cx="5916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7" idx="5"/>
            <a:endCxn id="92" idx="1"/>
          </p:cNvCxnSpPr>
          <p:nvPr/>
        </p:nvCxnSpPr>
        <p:spPr>
          <a:xfrm>
            <a:off x="5978006" y="3861563"/>
            <a:ext cx="621146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6" idx="5"/>
            <a:endCxn id="91" idx="1"/>
          </p:cNvCxnSpPr>
          <p:nvPr/>
        </p:nvCxnSpPr>
        <p:spPr>
          <a:xfrm>
            <a:off x="5983922" y="2895620"/>
            <a:ext cx="1305101" cy="730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7944132" y="319421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105" name="Connecteur droit 104"/>
          <p:cNvCxnSpPr>
            <a:stCxn id="90" idx="5"/>
            <a:endCxn id="104" idx="1"/>
          </p:cNvCxnSpPr>
          <p:nvPr/>
        </p:nvCxnSpPr>
        <p:spPr>
          <a:xfrm>
            <a:off x="7543609" y="2914386"/>
            <a:ext cx="453250" cy="332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489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rot="10800000" flipV="1">
            <a:off x="615950" y="3940971"/>
            <a:ext cx="22225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257175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571750" y="4140200"/>
            <a:ext cx="1778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2571750" y="382905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rot="5400000" flipH="1" flipV="1">
            <a:off x="2595625" y="4071875"/>
            <a:ext cx="131150" cy="1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5400000" flipH="1" flipV="1">
            <a:off x="261620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 flipH="1" flipV="1">
            <a:off x="266065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 flipH="1" flipV="1">
            <a:off x="270510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2609911" y="3390843"/>
            <a:ext cx="590430" cy="4889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2193928" y="3406778"/>
            <a:ext cx="977899" cy="44446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10800000">
            <a:off x="2705101" y="2984501"/>
            <a:ext cx="444507" cy="355607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3105150" y="3251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971800" y="342900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B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2794000" y="360680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</a:t>
            </a:r>
            <a:endParaRPr lang="fr-FR" dirty="0"/>
          </a:p>
        </p:txBody>
      </p:sp>
      <p:graphicFrame>
        <p:nvGraphicFramePr>
          <p:cNvPr id="55" name="Objet 54"/>
          <p:cNvGraphicFramePr>
            <a:graphicFrameLocks noChangeAspect="1"/>
          </p:cNvGraphicFramePr>
          <p:nvPr/>
        </p:nvGraphicFramePr>
        <p:xfrm>
          <a:off x="2482850" y="2806700"/>
          <a:ext cx="203200" cy="254000"/>
        </p:xfrm>
        <a:graphic>
          <a:graphicData uri="http://schemas.openxmlformats.org/presentationml/2006/ole">
            <p:oleObj spid="_x0000_s1026" name="Équation" r:id="rId3" imgW="203040" imgH="253800" progId="Equation.3">
              <p:embed/>
            </p:oleObj>
          </a:graphicData>
        </a:graphic>
      </p:graphicFrame>
      <p:graphicFrame>
        <p:nvGraphicFramePr>
          <p:cNvPr id="56" name="Objet 55"/>
          <p:cNvGraphicFramePr>
            <a:graphicFrameLocks noChangeAspect="1"/>
          </p:cNvGraphicFramePr>
          <p:nvPr/>
        </p:nvGraphicFramePr>
        <p:xfrm>
          <a:off x="2482850" y="3073400"/>
          <a:ext cx="203200" cy="254000"/>
        </p:xfrm>
        <a:graphic>
          <a:graphicData uri="http://schemas.openxmlformats.org/presentationml/2006/ole">
            <p:oleObj spid="_x0000_s1027" name="Équation" r:id="rId4" imgW="203040" imgH="253800" progId="Equation.3">
              <p:embed/>
            </p:oleObj>
          </a:graphicData>
        </a:graphic>
      </p:graphicFrame>
      <p:graphicFrame>
        <p:nvGraphicFramePr>
          <p:cNvPr id="57" name="Objet 56"/>
          <p:cNvGraphicFramePr>
            <a:graphicFrameLocks noChangeAspect="1"/>
          </p:cNvGraphicFramePr>
          <p:nvPr/>
        </p:nvGraphicFramePr>
        <p:xfrm>
          <a:off x="2482850" y="3340100"/>
          <a:ext cx="203200" cy="266700"/>
        </p:xfrm>
        <a:graphic>
          <a:graphicData uri="http://schemas.openxmlformats.org/presentationml/2006/ole">
            <p:oleObj spid="_x0000_s1028" name="Équation" r:id="rId5" imgW="203040" imgH="266400" progId="Equation.3">
              <p:embed/>
            </p:oleObj>
          </a:graphicData>
        </a:graphic>
      </p:graphicFrame>
      <p:cxnSp>
        <p:nvCxnSpPr>
          <p:cNvPr id="62" name="Connecteur droit 61"/>
          <p:cNvCxnSpPr/>
          <p:nvPr/>
        </p:nvCxnSpPr>
        <p:spPr>
          <a:xfrm rot="10800000">
            <a:off x="2682876" y="3251200"/>
            <a:ext cx="333383" cy="266708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0800000">
            <a:off x="2660651" y="3517901"/>
            <a:ext cx="222257" cy="177807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5400000" flipH="1" flipV="1">
            <a:off x="88265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882650" y="4140200"/>
            <a:ext cx="1778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rot="5400000" flipH="1" flipV="1">
            <a:off x="906525" y="4071875"/>
            <a:ext cx="131150" cy="1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 flipH="1" flipV="1">
            <a:off x="92710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rot="5400000" flipH="1" flipV="1">
            <a:off x="97155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 flipH="1" flipV="1">
            <a:off x="1016000" y="4140200"/>
            <a:ext cx="44450" cy="4445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38200" y="3873500"/>
            <a:ext cx="266700" cy="1333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 rot="10800000" flipV="1">
            <a:off x="1104900" y="3946522"/>
            <a:ext cx="22225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5400000" flipH="1" flipV="1">
            <a:off x="936230" y="3553220"/>
            <a:ext cx="781842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10800000">
            <a:off x="882650" y="3206750"/>
            <a:ext cx="444502" cy="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10800000">
            <a:off x="882650" y="3429000"/>
            <a:ext cx="444502" cy="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10800000">
            <a:off x="882650" y="3651250"/>
            <a:ext cx="444502" cy="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327150" y="30734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1327150" y="329565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B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1327150" y="351790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</a:t>
            </a:r>
            <a:endParaRPr lang="fr-FR" dirty="0"/>
          </a:p>
        </p:txBody>
      </p:sp>
      <p:graphicFrame>
        <p:nvGraphicFramePr>
          <p:cNvPr id="91" name="Objet 90"/>
          <p:cNvGraphicFramePr>
            <a:graphicFrameLocks noChangeAspect="1"/>
          </p:cNvGraphicFramePr>
          <p:nvPr/>
        </p:nvGraphicFramePr>
        <p:xfrm>
          <a:off x="704850" y="2984500"/>
          <a:ext cx="203200" cy="254000"/>
        </p:xfrm>
        <a:graphic>
          <a:graphicData uri="http://schemas.openxmlformats.org/presentationml/2006/ole">
            <p:oleObj spid="_x0000_s1029" name="Équation" r:id="rId6" imgW="203040" imgH="253800" progId="Equation.3">
              <p:embed/>
            </p:oleObj>
          </a:graphicData>
        </a:graphic>
      </p:graphicFrame>
      <p:graphicFrame>
        <p:nvGraphicFramePr>
          <p:cNvPr id="94" name="Objet 93"/>
          <p:cNvGraphicFramePr>
            <a:graphicFrameLocks noChangeAspect="1"/>
          </p:cNvGraphicFramePr>
          <p:nvPr/>
        </p:nvGraphicFramePr>
        <p:xfrm>
          <a:off x="704850" y="3206750"/>
          <a:ext cx="203200" cy="254000"/>
        </p:xfrm>
        <a:graphic>
          <a:graphicData uri="http://schemas.openxmlformats.org/presentationml/2006/ole">
            <p:oleObj spid="_x0000_s1032" name="Équation" r:id="rId7" imgW="203040" imgH="253800" progId="Equation.3">
              <p:embed/>
            </p:oleObj>
          </a:graphicData>
        </a:graphic>
      </p:graphicFrame>
      <p:graphicFrame>
        <p:nvGraphicFramePr>
          <p:cNvPr id="95" name="Objet 94"/>
          <p:cNvGraphicFramePr>
            <a:graphicFrameLocks noChangeAspect="1"/>
          </p:cNvGraphicFramePr>
          <p:nvPr/>
        </p:nvGraphicFramePr>
        <p:xfrm>
          <a:off x="704850" y="3473450"/>
          <a:ext cx="203200" cy="266700"/>
        </p:xfrm>
        <a:graphic>
          <a:graphicData uri="http://schemas.openxmlformats.org/presentationml/2006/ole">
            <p:oleObj spid="_x0000_s1033" name="Équation" r:id="rId8" imgW="203040" imgH="26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41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216150" y="3429000"/>
            <a:ext cx="208915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349500" y="3162300"/>
            <a:ext cx="755650" cy="2667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371850" y="3429000"/>
            <a:ext cx="755650" cy="20510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216150" y="34290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238500" y="316230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B</a:t>
            </a:r>
            <a:endParaRPr lang="fr-FR" dirty="0"/>
          </a:p>
        </p:txBody>
      </p:sp>
      <p:graphicFrame>
        <p:nvGraphicFramePr>
          <p:cNvPr id="21" name="Objet 20"/>
          <p:cNvGraphicFramePr>
            <a:graphicFrameLocks noChangeAspect="1"/>
          </p:cNvGraphicFramePr>
          <p:nvPr/>
        </p:nvGraphicFramePr>
        <p:xfrm>
          <a:off x="2749550" y="2895600"/>
          <a:ext cx="203200" cy="254000"/>
        </p:xfrm>
        <a:graphic>
          <a:graphicData uri="http://schemas.openxmlformats.org/presentationml/2006/ole">
            <p:oleObj spid="_x0000_s2050" name="Équation" r:id="rId3" imgW="203040" imgH="253800" progId="Equation.3">
              <p:embed/>
            </p:oleObj>
          </a:graphicData>
        </a:graphic>
      </p:graphicFrame>
      <p:graphicFrame>
        <p:nvGraphicFramePr>
          <p:cNvPr id="22" name="Objet 21"/>
          <p:cNvGraphicFramePr>
            <a:graphicFrameLocks noChangeAspect="1"/>
          </p:cNvGraphicFramePr>
          <p:nvPr/>
        </p:nvGraphicFramePr>
        <p:xfrm>
          <a:off x="3905250" y="3695700"/>
          <a:ext cx="203200" cy="254000"/>
        </p:xfrm>
        <a:graphic>
          <a:graphicData uri="http://schemas.openxmlformats.org/presentationml/2006/ole">
            <p:oleObj spid="_x0000_s2051" name="Équation" r:id="rId4" imgW="2030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Parallélogramme 2"/>
          <p:cNvSpPr/>
          <p:nvPr/>
        </p:nvSpPr>
        <p:spPr>
          <a:xfrm>
            <a:off x="3194050" y="3251200"/>
            <a:ext cx="1866900" cy="889000"/>
          </a:xfrm>
          <a:prstGeom prst="parallelogram">
            <a:avLst>
              <a:gd name="adj" fmla="val 77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rot="5400000" flipH="1" flipV="1">
            <a:off x="3771900" y="3162300"/>
            <a:ext cx="1244600" cy="977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38650" y="3695700"/>
          <a:ext cx="356235" cy="209550"/>
        </p:xfrm>
        <a:graphic>
          <a:graphicData uri="http://schemas.openxmlformats.org/presentationml/2006/ole">
            <p:oleObj spid="_x0000_s3074" name="Équation" r:id="rId3" imgW="431640" imgH="253800" progId="Equation.3">
              <p:embed/>
            </p:oleObj>
          </a:graphicData>
        </a:graphic>
      </p:graphicFrame>
      <p:cxnSp>
        <p:nvCxnSpPr>
          <p:cNvPr id="7" name="Connecteur droit 6"/>
          <p:cNvCxnSpPr/>
          <p:nvPr/>
        </p:nvCxnSpPr>
        <p:spPr>
          <a:xfrm rot="5400000" flipH="1" flipV="1">
            <a:off x="4189860" y="3434216"/>
            <a:ext cx="463550" cy="364218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171950" y="3829050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</a:t>
            </a:r>
            <a:endParaRPr lang="fr-FR" dirty="0"/>
          </a:p>
        </p:txBody>
      </p:sp>
      <p:cxnSp>
        <p:nvCxnSpPr>
          <p:cNvPr id="10" name="Connecteur droit 9"/>
          <p:cNvCxnSpPr>
            <a:endCxn id="9" idx="0"/>
          </p:cNvCxnSpPr>
          <p:nvPr/>
        </p:nvCxnSpPr>
        <p:spPr>
          <a:xfrm flipV="1">
            <a:off x="3638552" y="3829050"/>
            <a:ext cx="683439" cy="133350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0750" y="378460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62088"/>
            <a:ext cx="5715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283968" y="2924944"/>
            <a:ext cx="1656184" cy="208823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3781343" y="2273599"/>
            <a:ext cx="1785187" cy="101138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3299936" y="1462088"/>
            <a:ext cx="1141630" cy="165539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ZoneTexte 18"/>
              <p:cNvSpPr txBox="1"/>
              <p:nvPr/>
            </p:nvSpPr>
            <p:spPr>
              <a:xfrm>
                <a:off x="5940152" y="4610245"/>
                <a:ext cx="506036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610245"/>
                <a:ext cx="506036" cy="5754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5472338" y="1893524"/>
                <a:ext cx="491609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fr-FR" sz="32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8" y="1893524"/>
                <a:ext cx="491609" cy="5754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2810665" y="1372380"/>
                <a:ext cx="488403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fr-FR" sz="2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65" y="1372380"/>
                <a:ext cx="488403" cy="5754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flèche horizontale 24"/>
          <p:cNvSpPr/>
          <p:nvPr/>
        </p:nvSpPr>
        <p:spPr>
          <a:xfrm rot="3076165">
            <a:off x="4901158" y="4107686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19812381">
            <a:off x="4518497" y="2469237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 rot="14095351">
            <a:off x="3552512" y="2309370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3923006" y="2017044"/>
                <a:ext cx="4972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06" y="2017044"/>
                <a:ext cx="49725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4613205" y="2181264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05" y="2181264"/>
                <a:ext cx="49885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4825494" y="4210135"/>
                <a:ext cx="5055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4" y="4210135"/>
                <a:ext cx="505523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" name="Flèche en arc 2047"/>
          <p:cNvSpPr/>
          <p:nvPr/>
        </p:nvSpPr>
        <p:spPr>
          <a:xfrm rot="5400000">
            <a:off x="3664183" y="2949516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35"/>
          <p:cNvSpPr/>
          <p:nvPr/>
        </p:nvSpPr>
        <p:spPr>
          <a:xfrm rot="20335762">
            <a:off x="5536983" y="4582651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Flèche en arc 37"/>
          <p:cNvSpPr/>
          <p:nvPr/>
        </p:nvSpPr>
        <p:spPr>
          <a:xfrm rot="20335762">
            <a:off x="3312745" y="1630322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ZoneTexte 38"/>
              <p:cNvSpPr txBox="1"/>
              <p:nvPr/>
            </p:nvSpPr>
            <p:spPr>
              <a:xfrm>
                <a:off x="3692492" y="1402324"/>
                <a:ext cx="531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92" y="1402324"/>
                <a:ext cx="531684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3298931" y="3067963"/>
                <a:ext cx="533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31" y="3067963"/>
                <a:ext cx="53328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5033243" y="4678846"/>
                <a:ext cx="531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43" y="4678846"/>
                <a:ext cx="531684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013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2051721" y="2370366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1" y="2370366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1744167"/>
            <a:ext cx="432046" cy="964753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2790167" y="1753237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67" y="1753237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2721925" y="1360483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2843808" y="1742620"/>
            <a:ext cx="0" cy="133479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790167" y="2712739"/>
            <a:ext cx="648073" cy="32403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863322" y="2996952"/>
            <a:ext cx="1052494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1493859" y="2708919"/>
                <a:ext cx="548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59" y="2708919"/>
                <a:ext cx="54874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ZoneTexte 56"/>
              <p:cNvSpPr txBox="1"/>
              <p:nvPr/>
            </p:nvSpPr>
            <p:spPr>
              <a:xfrm>
                <a:off x="3163870" y="2420188"/>
                <a:ext cx="5511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70" y="2420188"/>
                <a:ext cx="551177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/>
          <p:nvPr/>
        </p:nvCxnSpPr>
        <p:spPr>
          <a:xfrm flipH="1" flipV="1">
            <a:off x="2411762" y="1462233"/>
            <a:ext cx="445738" cy="2819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2389569" y="2708919"/>
            <a:ext cx="445738" cy="2819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0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1854623" y="2356188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23" y="2356188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2142783"/>
            <a:ext cx="792086" cy="56613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3203848" y="1660532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3203848" y="1651233"/>
            <a:ext cx="0" cy="1722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ZoneTexte 56"/>
              <p:cNvSpPr txBox="1"/>
              <p:nvPr/>
            </p:nvSpPr>
            <p:spPr>
              <a:xfrm>
                <a:off x="2666916" y="2720868"/>
                <a:ext cx="550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𝜌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16" y="2720868"/>
                <a:ext cx="550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 flipV="1">
            <a:off x="2411760" y="1499029"/>
            <a:ext cx="792088" cy="643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11762" y="2709154"/>
            <a:ext cx="792086" cy="64375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flipV="1">
            <a:off x="2411764" y="2221582"/>
            <a:ext cx="510304" cy="487572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2483768" y="1973506"/>
                <a:ext cx="435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73506"/>
                <a:ext cx="43518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415630">
            <a:off x="1937852" y="2907526"/>
            <a:ext cx="794130" cy="339785"/>
          </a:xfrm>
          <a:prstGeom prst="arc">
            <a:avLst>
              <a:gd name="adj1" fmla="val 407680"/>
              <a:gd name="adj2" fmla="val 10105128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1305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411760" y="2708920"/>
            <a:ext cx="144016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1268761"/>
            <a:ext cx="0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3851920" y="2524671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24671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/>
          <p:nvPr/>
        </p:nvCxnSpPr>
        <p:spPr>
          <a:xfrm flipV="1">
            <a:off x="2411760" y="2185115"/>
            <a:ext cx="1296144" cy="52380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3549393" y="189157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93" y="1891571"/>
                <a:ext cx="41953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1547664" y="1121217"/>
                <a:ext cx="435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121217"/>
                <a:ext cx="43518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3415573" y="2346263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73" y="2346263"/>
                <a:ext cx="55335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/>
          <p:nvPr/>
        </p:nvCxnSpPr>
        <p:spPr>
          <a:xfrm rot="16200000" flipV="1">
            <a:off x="1501785" y="1798946"/>
            <a:ext cx="1296144" cy="52380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>
            <a:off x="1331640" y="1573915"/>
            <a:ext cx="2160240" cy="2160240"/>
          </a:xfrm>
          <a:prstGeom prst="arc">
            <a:avLst>
              <a:gd name="adj1" fmla="val 20473508"/>
              <a:gd name="adj2" fmla="val 125801"/>
            </a:avLst>
          </a:prstGeom>
          <a:ln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998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2036146" y="2336981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2336981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2312060"/>
            <a:ext cx="555250" cy="39686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3203848" y="1660532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3203848" y="1651233"/>
            <a:ext cx="0" cy="1722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ZoneTexte 56"/>
              <p:cNvSpPr txBox="1"/>
              <p:nvPr/>
            </p:nvSpPr>
            <p:spPr>
              <a:xfrm>
                <a:off x="2709345" y="2312059"/>
                <a:ext cx="550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𝜌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45" y="2312059"/>
                <a:ext cx="550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 flipV="1">
            <a:off x="2411760" y="1499029"/>
            <a:ext cx="792088" cy="643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11762" y="2709154"/>
            <a:ext cx="792086" cy="64375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415630">
            <a:off x="1937852" y="2907526"/>
            <a:ext cx="794130" cy="339785"/>
          </a:xfrm>
          <a:prstGeom prst="arc">
            <a:avLst>
              <a:gd name="adj1" fmla="val 407680"/>
              <a:gd name="adj2" fmla="val 10105128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2411764" y="2142783"/>
            <a:ext cx="805431" cy="56613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415630" flipV="1">
            <a:off x="1885753" y="2022603"/>
            <a:ext cx="1052021" cy="578913"/>
          </a:xfrm>
          <a:prstGeom prst="arc">
            <a:avLst>
              <a:gd name="adj1" fmla="val 407680"/>
              <a:gd name="adj2" fmla="val 5007314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ZoneTexte 26"/>
              <p:cNvSpPr txBox="1"/>
              <p:nvPr/>
            </p:nvSpPr>
            <p:spPr>
              <a:xfrm>
                <a:off x="2353364" y="1759917"/>
                <a:ext cx="5743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64" y="1759917"/>
                <a:ext cx="574323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ZoneTexte 28"/>
              <p:cNvSpPr txBox="1"/>
              <p:nvPr/>
            </p:nvSpPr>
            <p:spPr>
              <a:xfrm>
                <a:off x="2451899" y="2174056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99" y="2174056"/>
                <a:ext cx="353365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21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flipV="1">
            <a:off x="1691680" y="2708919"/>
            <a:ext cx="1440157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1691678" y="1268755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2250341" y="2754252"/>
                <a:ext cx="2979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41" y="2754252"/>
                <a:ext cx="297902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14545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1417021" y="1829348"/>
                <a:ext cx="290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21" y="1829348"/>
                <a:ext cx="290592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1498319" y="2706096"/>
                <a:ext cx="350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19" y="2706096"/>
                <a:ext cx="35093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2142533" y="1268760"/>
                <a:ext cx="548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33" y="1268760"/>
                <a:ext cx="548099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2520805" y="1107150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2531872" y="1561815"/>
            <a:ext cx="0" cy="1144281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ZoneTexte 56"/>
              <p:cNvSpPr txBox="1"/>
              <p:nvPr/>
            </p:nvSpPr>
            <p:spPr>
              <a:xfrm>
                <a:off x="1915292" y="1641031"/>
                <a:ext cx="5012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𝜌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2" y="1641031"/>
                <a:ext cx="50129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1763688" y="1957659"/>
                <a:ext cx="361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57659"/>
                <a:ext cx="36170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009164" y="2363571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64" y="2363571"/>
                <a:ext cx="503921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>
            <a:stCxn id="23" idx="0"/>
            <a:endCxn id="31" idx="0"/>
          </p:cNvCxnSpPr>
          <p:nvPr/>
        </p:nvCxnSpPr>
        <p:spPr>
          <a:xfrm flipV="1">
            <a:off x="1673784" y="1561815"/>
            <a:ext cx="847021" cy="114428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V="1">
            <a:off x="1258053" y="2283750"/>
            <a:ext cx="867336" cy="867336"/>
          </a:xfrm>
          <a:prstGeom prst="arc">
            <a:avLst>
              <a:gd name="adj1" fmla="val 407680"/>
              <a:gd name="adj2" fmla="val 2968180"/>
            </a:avLst>
          </a:prstGeom>
          <a:ln>
            <a:headEnd type="none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691680" y="2708919"/>
            <a:ext cx="720083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6200000">
            <a:off x="1331640" y="2348877"/>
            <a:ext cx="720083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691682" y="2060848"/>
            <a:ext cx="474256" cy="648073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6200000" flipV="1">
            <a:off x="1130556" y="2147750"/>
            <a:ext cx="474256" cy="648073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862796" y="1988840"/>
                <a:ext cx="372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" y="1988840"/>
                <a:ext cx="37260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1707613" y="1561815"/>
            <a:ext cx="813193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187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/>
          <p:cNvCxnSpPr/>
          <p:nvPr/>
        </p:nvCxnSpPr>
        <p:spPr>
          <a:xfrm flipV="1">
            <a:off x="2411760" y="2708920"/>
            <a:ext cx="0" cy="504056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2411760" y="270892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2411760" y="126876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/>
              <p:cNvSpPr txBox="1"/>
              <p:nvPr/>
            </p:nvSpPr>
            <p:spPr>
              <a:xfrm>
                <a:off x="3851920" y="2363192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363192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/>
              <p:cNvSpPr txBox="1"/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3131840" y="2708921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131840" y="1268762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/>
              <p:cNvSpPr txBox="1"/>
              <p:nvPr/>
            </p:nvSpPr>
            <p:spPr>
              <a:xfrm>
                <a:off x="4572000" y="2363191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63191"/>
                <a:ext cx="445507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ZoneTexte 16"/>
              <p:cNvSpPr txBox="1"/>
              <p:nvPr/>
            </p:nvSpPr>
            <p:spPr>
              <a:xfrm>
                <a:off x="2906714" y="900263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14" y="900263"/>
                <a:ext cx="411266" cy="3684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ZoneTexte 17"/>
              <p:cNvSpPr txBox="1"/>
              <p:nvPr/>
            </p:nvSpPr>
            <p:spPr>
              <a:xfrm>
                <a:off x="2027105" y="2401025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05" y="2401025"/>
                <a:ext cx="45666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ZoneTexte 18"/>
              <p:cNvSpPr txBox="1"/>
              <p:nvPr/>
            </p:nvSpPr>
            <p:spPr>
              <a:xfrm>
                <a:off x="2751929" y="2420888"/>
                <a:ext cx="451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29" y="2420888"/>
                <a:ext cx="45191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2411760" y="3140968"/>
            <a:ext cx="72772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2414966" y="2802414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66" y="2802414"/>
                <a:ext cx="724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 flipV="1">
            <a:off x="3131840" y="2708920"/>
            <a:ext cx="0" cy="504056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012160" y="270892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6012160" y="126876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7452320" y="2363192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363192"/>
                <a:ext cx="450251" cy="3684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6008607" y="900261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7" y="900261"/>
                <a:ext cx="416011" cy="3684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19800000">
            <a:off x="5555648" y="1005192"/>
            <a:ext cx="1440160" cy="1440160"/>
            <a:chOff x="6732240" y="1268762"/>
            <a:chExt cx="1440160" cy="144016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7259376" y="1620339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76" y="1620339"/>
                <a:ext cx="445507" cy="3684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ZoneTexte 34"/>
              <p:cNvSpPr txBox="1"/>
              <p:nvPr/>
            </p:nvSpPr>
            <p:spPr>
              <a:xfrm>
                <a:off x="5292080" y="1093205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093205"/>
                <a:ext cx="411266" cy="3684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ZoneTexte 35"/>
              <p:cNvSpPr txBox="1"/>
              <p:nvPr/>
            </p:nvSpPr>
            <p:spPr>
              <a:xfrm>
                <a:off x="5558702" y="2539643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702" y="2539643"/>
                <a:ext cx="456663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5076056" y="180458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6819899" y="2251611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𝜃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9" y="2251611"/>
                <a:ext cx="724514" cy="338554"/>
              </a:xfrm>
              <a:prstGeom prst="rect">
                <a:avLst/>
              </a:prstGeom>
              <a:blipFill rotWithShape="1"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ZoneTexte 43"/>
              <p:cNvSpPr txBox="1"/>
              <p:nvPr/>
            </p:nvSpPr>
            <p:spPr>
              <a:xfrm>
                <a:off x="5565114" y="2954489"/>
                <a:ext cx="91608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6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4" y="2954489"/>
                <a:ext cx="916084" cy="3684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3927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ZoneTexte 5"/>
              <p:cNvSpPr txBox="1"/>
              <p:nvPr/>
            </p:nvSpPr>
            <p:spPr>
              <a:xfrm>
                <a:off x="2401168" y="2359781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8" y="2359781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ZoneTexte 6"/>
              <p:cNvSpPr txBox="1"/>
              <p:nvPr/>
            </p:nvSpPr>
            <p:spPr>
              <a:xfrm>
                <a:off x="889000" y="973831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973831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2060503" y="1723624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3" y="1723624"/>
                <a:ext cx="35336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/>
              <p:cNvSpPr txBox="1"/>
              <p:nvPr/>
            </p:nvSpPr>
            <p:spPr>
              <a:xfrm>
                <a:off x="163394" y="1195870"/>
                <a:ext cx="349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4" y="1195870"/>
                <a:ext cx="34939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14286" r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507550" y="2536232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0" y="2536232"/>
                <a:ext cx="45666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ZoneTexte 14"/>
              <p:cNvSpPr txBox="1"/>
              <p:nvPr/>
            </p:nvSpPr>
            <p:spPr>
              <a:xfrm>
                <a:off x="1768747" y="2248200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𝜓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747" y="2248200"/>
                <a:ext cx="724514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/>
              <p:cNvSpPr txBox="1"/>
              <p:nvPr/>
            </p:nvSpPr>
            <p:spPr>
              <a:xfrm>
                <a:off x="720435" y="2874785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2874785"/>
                <a:ext cx="442044" cy="3684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ZoneTexte 27"/>
              <p:cNvSpPr txBox="1"/>
              <p:nvPr/>
            </p:nvSpPr>
            <p:spPr>
              <a:xfrm>
                <a:off x="3661759" y="2705511"/>
                <a:ext cx="3533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59" y="2705511"/>
                <a:ext cx="3533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5082453" y="1616929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453" y="1616929"/>
                <a:ext cx="389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5275397" y="2536231"/>
                <a:ext cx="349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97" y="2536231"/>
                <a:ext cx="34939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14286" r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ZoneTexte 34"/>
              <p:cNvSpPr txBox="1"/>
              <p:nvPr/>
            </p:nvSpPr>
            <p:spPr>
              <a:xfrm>
                <a:off x="3381779" y="2536233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79" y="2536233"/>
                <a:ext cx="456663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4642976" y="2248201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𝜃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976" y="2248201"/>
                <a:ext cx="724514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ZoneTexte 37"/>
              <p:cNvSpPr txBox="1"/>
              <p:nvPr/>
            </p:nvSpPr>
            <p:spPr>
              <a:xfrm>
                <a:off x="3769320" y="996648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20" y="996648"/>
                <a:ext cx="442044" cy="3684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ZoneTexte 38"/>
              <p:cNvSpPr txBox="1"/>
              <p:nvPr/>
            </p:nvSpPr>
            <p:spPr>
              <a:xfrm>
                <a:off x="2851419" y="1089795"/>
                <a:ext cx="43729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19" y="1089795"/>
                <a:ext cx="437299" cy="3684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6548170" y="2704630"/>
                <a:ext cx="43729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70" y="2704630"/>
                <a:ext cx="437299" cy="3684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45" name="Connecteur droit avec flèche 44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7968864" y="1616048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864" y="1616048"/>
                <a:ext cx="445507" cy="3684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8161808" y="2535350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08" y="2535350"/>
                <a:ext cx="353365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6268190" y="2535352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90" y="2535352"/>
                <a:ext cx="456663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ZoneTexte 50"/>
              <p:cNvSpPr txBox="1"/>
              <p:nvPr/>
            </p:nvSpPr>
            <p:spPr>
              <a:xfrm>
                <a:off x="7529387" y="2247320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𝜑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387" y="2247320"/>
                <a:ext cx="724514" cy="338554"/>
              </a:xfrm>
              <a:prstGeom prst="rect">
                <a:avLst/>
              </a:prstGeom>
              <a:blipFill rotWithShape="1">
                <a:blip r:embed="rId2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ZoneTexte 51"/>
              <p:cNvSpPr txBox="1"/>
              <p:nvPr/>
            </p:nvSpPr>
            <p:spPr>
              <a:xfrm>
                <a:off x="6655731" y="995767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31" y="995767"/>
                <a:ext cx="389466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ZoneTexte 52"/>
              <p:cNvSpPr txBox="1"/>
              <p:nvPr/>
            </p:nvSpPr>
            <p:spPr>
              <a:xfrm>
                <a:off x="5795934" y="1092175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34" y="1092175"/>
                <a:ext cx="411266" cy="3684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46388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29</Words>
  <Application>Microsoft Office PowerPoint</Application>
  <PresentationFormat>Affichage à l'écran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Thème Office</vt:lpstr>
      <vt:lpstr>Microsoft Éditeur d'équations 3.0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Euler</vt:lpstr>
      <vt:lpstr>Chaînes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36</cp:revision>
  <dcterms:created xsi:type="dcterms:W3CDTF">2011-11-21T21:20:33Z</dcterms:created>
  <dcterms:modified xsi:type="dcterms:W3CDTF">2013-11-05T14:40:25Z</dcterms:modified>
</cp:coreProperties>
</file>