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41968" y="1844824"/>
            <a:ext cx="288032" cy="28803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931036" y="1988840"/>
            <a:ext cx="111093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3202838" y="19888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2051720" y="1844856"/>
            <a:ext cx="576000" cy="288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2195720" y="22768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346838" y="19888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342502" y="2420856"/>
            <a:ext cx="1292336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34838" y="1997256"/>
            <a:ext cx="0" cy="4236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2693398" y="1555512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707904" y="2184451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177378" y="15555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378" y="1555512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365789" y="1694011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89" y="1694011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9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 flipV="1">
            <a:off x="2371570" y="2419350"/>
            <a:ext cx="769682" cy="150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141252" y="1639786"/>
            <a:ext cx="0" cy="77956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2725142" y="1305691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1916631" y="158758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31" y="1587589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347864" y="174325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743256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>
            <a:stCxn id="36" idx="3"/>
            <a:endCxn id="33" idx="1"/>
          </p:cNvCxnSpPr>
          <p:nvPr/>
        </p:nvCxnSpPr>
        <p:spPr>
          <a:xfrm>
            <a:off x="2443570" y="1876255"/>
            <a:ext cx="62568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3069252" y="1732255"/>
            <a:ext cx="144000" cy="288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2371570" y="1649692"/>
            <a:ext cx="0" cy="77956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2299570" y="1732255"/>
            <a:ext cx="144000" cy="288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47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 flipV="1">
            <a:off x="2371570" y="2419350"/>
            <a:ext cx="769682" cy="150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141252" y="1639786"/>
            <a:ext cx="0" cy="77956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2725142" y="1305691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1916631" y="158758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31" y="1587589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347864" y="174325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743256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>
            <a:stCxn id="36" idx="3"/>
            <a:endCxn id="33" idx="1"/>
          </p:cNvCxnSpPr>
          <p:nvPr/>
        </p:nvCxnSpPr>
        <p:spPr>
          <a:xfrm>
            <a:off x="2443570" y="1876255"/>
            <a:ext cx="62568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3069252" y="1732255"/>
            <a:ext cx="144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2371570" y="1649692"/>
            <a:ext cx="0" cy="77956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2299570" y="1732255"/>
            <a:ext cx="144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66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83570" y="1772817"/>
            <a:ext cx="576000" cy="2474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979712" y="1867823"/>
            <a:ext cx="217318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3128775" y="1867823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3346838" y="1723823"/>
            <a:ext cx="576000" cy="288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10"/>
          <p:cNvCxnSpPr>
            <a:stCxn id="32" idx="2"/>
          </p:cNvCxnSpPr>
          <p:nvPr/>
        </p:nvCxnSpPr>
        <p:spPr>
          <a:xfrm flipH="1">
            <a:off x="2363377" y="2020223"/>
            <a:ext cx="8193" cy="40903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342502" y="2420856"/>
            <a:ext cx="1292336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34838" y="1997256"/>
            <a:ext cx="0" cy="4236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4211960" y="1699528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rot="5400000">
            <a:off x="3848111" y="1867823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2227554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211975" y="144679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1446792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3472325" y="143504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25" y="1435047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3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50446" y="1834780"/>
            <a:ext cx="288032" cy="28803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8" name="Connecteur droit 7"/>
          <p:cNvCxnSpPr>
            <a:endCxn id="4" idx="0"/>
          </p:cNvCxnSpPr>
          <p:nvPr/>
        </p:nvCxnSpPr>
        <p:spPr>
          <a:xfrm>
            <a:off x="1694462" y="1628784"/>
            <a:ext cx="0" cy="20599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1547680" y="22768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94462" y="2420856"/>
            <a:ext cx="1292336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33339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19663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1403648" y="1343661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059864" y="2329973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19663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547680" y="2139124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rot="5400000">
            <a:off x="2842798" y="22768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42798" y="2139124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2842766" y="1825743"/>
            <a:ext cx="288032" cy="28803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986782" y="1628784"/>
            <a:ext cx="0" cy="20599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1694462" y="1628784"/>
            <a:ext cx="129233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771441" y="183125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441" y="1831259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078939" y="184029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39" y="1840296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92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50446" y="1834780"/>
            <a:ext cx="288032" cy="28803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8" name="Connecteur droit 7"/>
          <p:cNvCxnSpPr>
            <a:endCxn id="4" idx="0"/>
          </p:cNvCxnSpPr>
          <p:nvPr/>
        </p:nvCxnSpPr>
        <p:spPr>
          <a:xfrm>
            <a:off x="1694462" y="1628784"/>
            <a:ext cx="0" cy="20599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1547680" y="22768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94462" y="2420856"/>
            <a:ext cx="798568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33339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19663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1403648" y="1343661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19663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547680" y="2139124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/>
          <p:cNvGrpSpPr/>
          <p:nvPr/>
        </p:nvGrpSpPr>
        <p:grpSpPr>
          <a:xfrm rot="16200000">
            <a:off x="1794598" y="1381770"/>
            <a:ext cx="288032" cy="494028"/>
            <a:chOff x="1702846" y="1781184"/>
            <a:chExt cx="288032" cy="494028"/>
          </a:xfrm>
        </p:grpSpPr>
        <p:sp>
          <p:nvSpPr>
            <p:cNvPr id="37" name="Ellipse 36"/>
            <p:cNvSpPr/>
            <p:nvPr/>
          </p:nvSpPr>
          <p:spPr>
            <a:xfrm>
              <a:off x="1702846" y="1987180"/>
              <a:ext cx="288032" cy="288032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&lt;</a:t>
              </a:r>
              <a:endParaRPr lang="fr-FR" dirty="0"/>
            </a:p>
          </p:txBody>
        </p:sp>
        <p:cxnSp>
          <p:nvCxnSpPr>
            <p:cNvPr id="38" name="Connecteur droit 37"/>
            <p:cNvCxnSpPr>
              <a:endCxn id="37" idx="0"/>
            </p:cNvCxnSpPr>
            <p:nvPr/>
          </p:nvCxnSpPr>
          <p:spPr>
            <a:xfrm>
              <a:off x="1846862" y="1781184"/>
              <a:ext cx="0" cy="205996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3" name="Connecteur droit 32"/>
          <p:cNvCxnSpPr/>
          <p:nvPr/>
        </p:nvCxnSpPr>
        <p:spPr>
          <a:xfrm rot="5400000">
            <a:off x="2061030" y="164413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rot="10800000">
            <a:off x="2205030" y="164122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098342" y="2028067"/>
            <a:ext cx="798568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2627784" y="2139319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788335" y="184029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35" y="1840296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880005" y="12687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05" y="1268760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4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83570" y="1772817"/>
            <a:ext cx="576000" cy="2474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>
            <a:endCxn id="33" idx="2"/>
          </p:cNvCxnSpPr>
          <p:nvPr/>
        </p:nvCxnSpPr>
        <p:spPr>
          <a:xfrm flipV="1">
            <a:off x="1979712" y="1867807"/>
            <a:ext cx="1511110" cy="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>
            <a:stCxn id="32" idx="2"/>
          </p:cNvCxnSpPr>
          <p:nvPr/>
        </p:nvCxnSpPr>
        <p:spPr>
          <a:xfrm flipH="1">
            <a:off x="2363377" y="2020223"/>
            <a:ext cx="8193" cy="40903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371570" y="2420856"/>
            <a:ext cx="1263268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34838" y="2060848"/>
            <a:ext cx="0" cy="36000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4211960" y="1699528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227554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3490822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5" name="Arc 4"/>
          <p:cNvSpPr/>
          <p:nvPr/>
        </p:nvSpPr>
        <p:spPr>
          <a:xfrm>
            <a:off x="3441813" y="1674798"/>
            <a:ext cx="386050" cy="386050"/>
          </a:xfrm>
          <a:prstGeom prst="arc">
            <a:avLst>
              <a:gd name="adj1" fmla="val 16200000"/>
              <a:gd name="adj2" fmla="val 8725061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2211975" y="149581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1495818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83570" y="1772817"/>
            <a:ext cx="576000" cy="2474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1979712" y="1867807"/>
            <a:ext cx="1511110" cy="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>
            <a:stCxn id="32" idx="2"/>
          </p:cNvCxnSpPr>
          <p:nvPr/>
        </p:nvCxnSpPr>
        <p:spPr>
          <a:xfrm flipH="1">
            <a:off x="2363377" y="2020223"/>
            <a:ext cx="8193" cy="40903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371570" y="2420856"/>
            <a:ext cx="1344718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716288" y="1876223"/>
            <a:ext cx="0" cy="54466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2755897" y="1556792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227554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2211975" y="149581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1495818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 rot="5400000">
            <a:off x="3346822" y="1876223"/>
            <a:ext cx="288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3419888" y="1876223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3563888" y="1876223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6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190060" y="1700808"/>
            <a:ext cx="360000" cy="36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10"/>
          <p:cNvCxnSpPr>
            <a:stCxn id="32" idx="2"/>
          </p:cNvCxnSpPr>
          <p:nvPr/>
        </p:nvCxnSpPr>
        <p:spPr>
          <a:xfrm>
            <a:off x="2370060" y="2060808"/>
            <a:ext cx="0" cy="36004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371570" y="2419350"/>
            <a:ext cx="769682" cy="150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141252" y="1639786"/>
            <a:ext cx="0" cy="77956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2725142" y="1305691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227554" y="173222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2211975" y="1455224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1455224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347864" y="174325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743256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>
            <a:stCxn id="4" idx="6"/>
            <a:endCxn id="33" idx="1"/>
          </p:cNvCxnSpPr>
          <p:nvPr/>
        </p:nvCxnSpPr>
        <p:spPr>
          <a:xfrm>
            <a:off x="2515586" y="1876239"/>
            <a:ext cx="553666" cy="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3069252" y="1732255"/>
            <a:ext cx="144000" cy="288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42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83570" y="1772817"/>
            <a:ext cx="576000" cy="24740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371570" y="1412760"/>
            <a:ext cx="111925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>
            <a:stCxn id="32" idx="2"/>
          </p:cNvCxnSpPr>
          <p:nvPr/>
        </p:nvCxnSpPr>
        <p:spPr>
          <a:xfrm flipH="1">
            <a:off x="2363377" y="2020223"/>
            <a:ext cx="8193" cy="40903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371570" y="2420856"/>
            <a:ext cx="1344718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716288" y="1414463"/>
            <a:ext cx="0" cy="100642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2693398" y="1052736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836947" y="2155528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227554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2006030" y="14958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30" y="1495817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 rot="5400000">
            <a:off x="3346822" y="1412776"/>
            <a:ext cx="288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3419888" y="141277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3563888" y="1412776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>
            <a:endCxn id="4" idx="0"/>
          </p:cNvCxnSpPr>
          <p:nvPr/>
        </p:nvCxnSpPr>
        <p:spPr>
          <a:xfrm>
            <a:off x="2371570" y="1414463"/>
            <a:ext cx="0" cy="309328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4691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>
            <a:endCxn id="33" idx="2"/>
          </p:cNvCxnSpPr>
          <p:nvPr/>
        </p:nvCxnSpPr>
        <p:spPr>
          <a:xfrm flipV="1">
            <a:off x="1979712" y="1867807"/>
            <a:ext cx="1511110" cy="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2380293" y="2060848"/>
            <a:ext cx="1" cy="36000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371570" y="2420856"/>
            <a:ext cx="1263268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34838" y="2060848"/>
            <a:ext cx="0" cy="36000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81430" y="2429256"/>
            <a:ext cx="0" cy="1440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844670" y="2573256"/>
            <a:ext cx="288000" cy="144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971600" y="199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V="1">
            <a:off x="1331600" y="2357256"/>
            <a:ext cx="0" cy="720000"/>
          </a:xfrm>
          <a:prstGeom prst="straightConnector1">
            <a:avLst/>
          </a:prstGeom>
          <a:noFill/>
          <a:ln w="1905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70" y="2578756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7452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" y="2694395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4211960" y="1699528"/>
            <a:ext cx="288032" cy="288032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accent6"/>
                </a:solidFill>
              </a:rPr>
              <a:t>1</a:t>
            </a:r>
            <a:endParaRPr lang="fr-FR" sz="1200" b="1" dirty="0">
              <a:solidFill>
                <a:schemeClr val="accent6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262057" y="2461426"/>
            <a:ext cx="288032" cy="288032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0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227554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3490822" y="172379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5" name="Arc 4"/>
          <p:cNvSpPr/>
          <p:nvPr/>
        </p:nvSpPr>
        <p:spPr>
          <a:xfrm>
            <a:off x="3441813" y="1674798"/>
            <a:ext cx="386050" cy="386050"/>
          </a:xfrm>
          <a:prstGeom prst="arc">
            <a:avLst>
              <a:gd name="adj1" fmla="val 16200000"/>
              <a:gd name="adj2" fmla="val 8725061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844670" y="2573256"/>
            <a:ext cx="288000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2220698" y="143244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98" y="1432447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451" y="1723791"/>
                <a:ext cx="32502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flipH="1">
            <a:off x="2178545" y="1669265"/>
            <a:ext cx="386050" cy="386050"/>
          </a:xfrm>
          <a:prstGeom prst="arc">
            <a:avLst>
              <a:gd name="adj1" fmla="val 16200000"/>
              <a:gd name="adj2" fmla="val 8725061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13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156</Words>
  <Application>Microsoft Office PowerPoint</Application>
  <PresentationFormat>Affichage à l'écran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</cp:revision>
  <dcterms:created xsi:type="dcterms:W3CDTF">2014-09-29T19:19:58Z</dcterms:created>
  <dcterms:modified xsi:type="dcterms:W3CDTF">2014-09-29T20:10:03Z</dcterms:modified>
</cp:coreProperties>
</file>