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79" r:id="rId4"/>
    <p:sldId id="277" r:id="rId5"/>
    <p:sldId id="275" r:id="rId6"/>
    <p:sldId id="276" r:id="rId7"/>
    <p:sldId id="264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58" r:id="rId19"/>
    <p:sldId id="263" r:id="rId20"/>
    <p:sldId id="262" r:id="rId21"/>
    <p:sldId id="261" r:id="rId22"/>
    <p:sldId id="260" r:id="rId23"/>
    <p:sldId id="282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>
        <p:scale>
          <a:sx n="300" d="100"/>
          <a:sy n="300" d="100"/>
        </p:scale>
        <p:origin x="3582" y="7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2786374" y="4440075"/>
            <a:ext cx="2649722" cy="768816"/>
            <a:chOff x="2786374" y="4440075"/>
            <a:chExt cx="2649722" cy="768816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2786374" y="4440075"/>
              <a:ext cx="2649722" cy="699115"/>
              <a:chOff x="2786374" y="4440075"/>
              <a:chExt cx="2649722" cy="699115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2786374" y="4660688"/>
                <a:ext cx="207365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>
                <a:off x="4860032" y="4660688"/>
                <a:ext cx="0" cy="325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V="1">
                <a:off x="3488893" y="4509120"/>
                <a:ext cx="1" cy="3039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V="1">
                <a:off x="4446910" y="4440075"/>
                <a:ext cx="0" cy="4267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9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369756" y="3537186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644008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692712" y="3546947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692712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413213" y="3789040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13213" y="396137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413213" y="3861048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4572000" y="3543977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772651" y="3969881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931438" y="3797543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69476" y="3552480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769457" y="3875209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964327" y="3804144"/>
            <a:ext cx="4002" cy="171308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09542" y="4005064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809542" y="530120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73014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928244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5829196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24883" y="5589240"/>
            <a:ext cx="130495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355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4403602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527954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4355976" y="5301208"/>
            <a:ext cx="0" cy="20024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347862" y="5301208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4359114" y="3803221"/>
            <a:ext cx="0" cy="20184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355976" y="4004042"/>
            <a:ext cx="216024" cy="1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369756" y="3537186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644008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692712" y="3546947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692712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413213" y="3789040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13213" y="396137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413213" y="3861048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4572000" y="3543977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772651" y="3969881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931438" y="3797543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69476" y="3552480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769457" y="3875209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964327" y="3804144"/>
            <a:ext cx="4002" cy="171308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09542" y="4005064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809542" y="530120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73014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928244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5829196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24883" y="5589240"/>
            <a:ext cx="130495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355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4403602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527954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4355976" y="5301208"/>
            <a:ext cx="0" cy="20024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347862" y="5301208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4359114" y="3803221"/>
            <a:ext cx="0" cy="20184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355976" y="4004042"/>
            <a:ext cx="216024" cy="1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3275856" y="4077072"/>
            <a:ext cx="1188132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V="1">
            <a:off x="4463988" y="4004043"/>
            <a:ext cx="0" cy="21704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329858" y="5085184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325839" y="4229447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3393754" y="42558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393754" y="50511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 flipV="1">
            <a:off x="3478821" y="4077072"/>
            <a:ext cx="1" cy="18002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4450928" y="5085185"/>
            <a:ext cx="1" cy="21602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275856" y="5229201"/>
            <a:ext cx="1175073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3488893" y="5049179"/>
            <a:ext cx="0" cy="180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369756" y="3537186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644008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692712" y="3546947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692712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413213" y="3789040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13213" y="396137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413213" y="3861048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4572000" y="3543977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772651" y="3969881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931438" y="3797543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69476" y="3552480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769457" y="3875209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964327" y="3804144"/>
            <a:ext cx="4002" cy="171308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09542" y="4005064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809542" y="530120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73014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928244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5829196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24883" y="5589240"/>
            <a:ext cx="130495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355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4403602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527954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4355976" y="5301208"/>
            <a:ext cx="0" cy="20024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347862" y="5301208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4359114" y="3803221"/>
            <a:ext cx="0" cy="20184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355976" y="4004042"/>
            <a:ext cx="216024" cy="1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3275856" y="4005064"/>
            <a:ext cx="0" cy="20184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275856" y="4206907"/>
            <a:ext cx="7620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3275856" y="4077072"/>
            <a:ext cx="1188132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V="1">
            <a:off x="4463988" y="4004043"/>
            <a:ext cx="0" cy="21704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329858" y="5085184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325839" y="4229447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3393754" y="42558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393754" y="50511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 flipV="1">
            <a:off x="3478821" y="4077072"/>
            <a:ext cx="1" cy="18002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4450928" y="5085185"/>
            <a:ext cx="1" cy="21602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V="1">
            <a:off x="3283496" y="5092274"/>
            <a:ext cx="0" cy="201843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3283868" y="5092273"/>
            <a:ext cx="7620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275856" y="5229201"/>
            <a:ext cx="1175073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3488893" y="5049179"/>
            <a:ext cx="0" cy="180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1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6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cxnSp>
          <p:nvCxnSpPr>
            <p:cNvPr id="162" name="Connecteur droit 161"/>
            <p:cNvCxnSpPr/>
            <p:nvPr/>
          </p:nvCxnSpPr>
          <p:spPr>
            <a:xfrm>
              <a:off x="4788210" y="2673994"/>
              <a:ext cx="0" cy="76665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>
              <a:off x="4788210" y="2673994"/>
              <a:ext cx="775766" cy="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557936" y="2673994"/>
              <a:ext cx="0" cy="76665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8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5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Connecteur droit 177"/>
          <p:cNvCxnSpPr/>
          <p:nvPr/>
        </p:nvCxnSpPr>
        <p:spPr>
          <a:xfrm flipH="1">
            <a:off x="4986759" y="3212976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5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9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4860032" y="4797152"/>
            <a:ext cx="576064" cy="411739"/>
            <a:chOff x="4860032" y="4797152"/>
            <a:chExt cx="576064" cy="411739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4860032" y="4797152"/>
              <a:ext cx="576064" cy="342038"/>
              <a:chOff x="4860032" y="4797152"/>
              <a:chExt cx="576064" cy="342038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0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4860032" y="4797152"/>
            <a:ext cx="576064" cy="411739"/>
            <a:chOff x="4860032" y="4797152"/>
            <a:chExt cx="576064" cy="411739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4860032" y="4797152"/>
              <a:ext cx="576064" cy="342038"/>
              <a:chOff x="4860032" y="4797152"/>
              <a:chExt cx="576064" cy="342038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2786374" y="4440075"/>
            <a:ext cx="2649722" cy="768816"/>
            <a:chOff x="2786374" y="4440075"/>
            <a:chExt cx="2649722" cy="768816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2786374" y="4440075"/>
              <a:ext cx="2649722" cy="699115"/>
              <a:chOff x="2786374" y="4440075"/>
              <a:chExt cx="2649722" cy="699115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2786374" y="4660688"/>
                <a:ext cx="207365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>
                <a:off x="4860032" y="4660688"/>
                <a:ext cx="0" cy="325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V="1">
                <a:off x="3488893" y="4509120"/>
                <a:ext cx="1" cy="3039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V="1">
                <a:off x="4446910" y="4440075"/>
                <a:ext cx="0" cy="4267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0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3127276" y="1772816"/>
            <a:ext cx="2841053" cy="3816424"/>
            <a:chOff x="3127276" y="1772816"/>
            <a:chExt cx="284105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127276" y="4437112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130352" y="4866853"/>
              <a:ext cx="7657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127276" y="443711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V="1">
              <a:off x="3130352" y="4797152"/>
              <a:ext cx="0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2786374" y="4440075"/>
            <a:ext cx="2649722" cy="768816"/>
            <a:chOff x="2786374" y="4440075"/>
            <a:chExt cx="2649722" cy="768816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2786374" y="4440075"/>
              <a:ext cx="2649722" cy="699115"/>
              <a:chOff x="2786374" y="4440075"/>
              <a:chExt cx="2649722" cy="699115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2786374" y="4660688"/>
                <a:ext cx="207365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>
                <a:off x="4860032" y="4660688"/>
                <a:ext cx="0" cy="325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V="1">
                <a:off x="3488893" y="4509120"/>
                <a:ext cx="1" cy="3039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V="1">
                <a:off x="4446910" y="4440075"/>
                <a:ext cx="0" cy="4267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e 236"/>
          <p:cNvGrpSpPr/>
          <p:nvPr/>
        </p:nvGrpSpPr>
        <p:grpSpPr>
          <a:xfrm>
            <a:off x="3380882" y="4293095"/>
            <a:ext cx="216024" cy="216024"/>
            <a:chOff x="3380882" y="4293095"/>
            <a:chExt cx="216024" cy="216024"/>
          </a:xfrm>
        </p:grpSpPr>
        <p:sp>
          <p:nvSpPr>
            <p:cNvPr id="229" name="Rectangle 228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35" name="Connecteur droit 23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e 256"/>
          <p:cNvGrpSpPr/>
          <p:nvPr/>
        </p:nvGrpSpPr>
        <p:grpSpPr>
          <a:xfrm>
            <a:off x="4339854" y="4248151"/>
            <a:ext cx="216024" cy="216024"/>
            <a:chOff x="3380882" y="4293095"/>
            <a:chExt cx="216024" cy="216024"/>
          </a:xfrm>
        </p:grpSpPr>
        <p:sp>
          <p:nvSpPr>
            <p:cNvPr id="258" name="Rectangle 25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9" name="Groupe 25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0" name="Connecteur droit 25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2" name="Groupe 261"/>
          <p:cNvGrpSpPr/>
          <p:nvPr/>
        </p:nvGrpSpPr>
        <p:grpSpPr>
          <a:xfrm>
            <a:off x="4339854" y="4843279"/>
            <a:ext cx="216024" cy="216024"/>
            <a:chOff x="3380882" y="4293095"/>
            <a:chExt cx="216024" cy="216024"/>
          </a:xfrm>
        </p:grpSpPr>
        <p:sp>
          <p:nvSpPr>
            <p:cNvPr id="263" name="Rectangle 262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4" name="Groupe 26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5" name="Connecteur droit 26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e 266"/>
          <p:cNvGrpSpPr/>
          <p:nvPr/>
        </p:nvGrpSpPr>
        <p:grpSpPr>
          <a:xfrm>
            <a:off x="3383868" y="4813088"/>
            <a:ext cx="216024" cy="216024"/>
            <a:chOff x="3380882" y="4293095"/>
            <a:chExt cx="216024" cy="216024"/>
          </a:xfrm>
        </p:grpSpPr>
        <p:sp>
          <p:nvSpPr>
            <p:cNvPr id="268" name="Rectangle 26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9" name="Groupe 26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70" name="Connecteur droit 26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2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1" name="Groupe 160"/>
          <p:cNvGrpSpPr/>
          <p:nvPr/>
        </p:nvGrpSpPr>
        <p:grpSpPr>
          <a:xfrm>
            <a:off x="3045396" y="1772816"/>
            <a:ext cx="2922933" cy="3816424"/>
            <a:chOff x="3045396" y="1772816"/>
            <a:chExt cx="2922933" cy="381642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4674344" y="1844824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680012" y="1951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716016" y="1942281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716016" y="2023293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680012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5580112" y="3085870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369755" y="3496814"/>
              <a:ext cx="31025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5678934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5652120" y="3501008"/>
              <a:ext cx="314844" cy="215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657787" y="3501008"/>
              <a:ext cx="0" cy="9955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661707" y="1844824"/>
              <a:ext cx="0" cy="165834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670028" y="3088815"/>
              <a:ext cx="720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4781637" y="1772816"/>
              <a:ext cx="0" cy="3172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589699" y="188082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563976" y="1907466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593122" y="1978285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5563976" y="1990758"/>
              <a:ext cx="72008" cy="7200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5563976" y="1772816"/>
              <a:ext cx="2083" cy="230627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781637" y="1772816"/>
              <a:ext cx="78442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4369756" y="3537186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4644008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5692712" y="3546947"/>
              <a:ext cx="27425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5692712" y="3537186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4413213" y="3789040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413213" y="396137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4413213" y="3861048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4572000" y="3543977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5772651" y="3969881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5931438" y="3797543"/>
              <a:ext cx="0" cy="17233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5769476" y="3552480"/>
              <a:ext cx="0" cy="33123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5769457" y="3875209"/>
              <a:ext cx="158787" cy="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5964327" y="3804144"/>
              <a:ext cx="4002" cy="171308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809542" y="4005064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809542" y="5301208"/>
              <a:ext cx="15878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73014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928244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5829196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4524883" y="5589240"/>
              <a:ext cx="1304955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393558" y="5373216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4403602" y="5373216"/>
              <a:ext cx="0" cy="14401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4527954" y="5373216"/>
              <a:ext cx="0" cy="21602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355976" y="5301208"/>
              <a:ext cx="0" cy="20024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347862" y="5301208"/>
              <a:ext cx="198096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359114" y="3803221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355976" y="4004042"/>
              <a:ext cx="216024" cy="1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V="1">
              <a:off x="3275856" y="400506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3275856" y="4206907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3203848" y="4005066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3198912" y="4293095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275856" y="4077072"/>
              <a:ext cx="1188132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4004043"/>
              <a:ext cx="0" cy="217045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3059832" y="4364150"/>
              <a:ext cx="152040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50928" y="5085185"/>
              <a:ext cx="1" cy="21602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>
              <a:off x="3045396" y="4933596"/>
              <a:ext cx="139080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3059832" y="4364150"/>
              <a:ext cx="0" cy="144969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3203848" y="4797152"/>
              <a:ext cx="0" cy="504054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206924" y="5049178"/>
              <a:ext cx="153144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 flipV="1">
              <a:off x="3283496" y="5092274"/>
              <a:ext cx="0" cy="201843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>
              <a:off x="3283868" y="5092273"/>
              <a:ext cx="76200" cy="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275856" y="5229201"/>
              <a:ext cx="117507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2786374" y="4440075"/>
            <a:ext cx="2649722" cy="768816"/>
            <a:chOff x="2786374" y="4440075"/>
            <a:chExt cx="2649722" cy="768816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2786374" y="4440075"/>
              <a:ext cx="2649722" cy="699115"/>
              <a:chOff x="2786374" y="4440075"/>
              <a:chExt cx="2649722" cy="699115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2786374" y="4660688"/>
                <a:ext cx="207365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>
                <a:off x="4860032" y="4660688"/>
                <a:ext cx="0" cy="325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V="1">
                <a:off x="3488893" y="4509120"/>
                <a:ext cx="1" cy="3039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V="1">
                <a:off x="4446910" y="4440075"/>
                <a:ext cx="0" cy="4267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e 236"/>
          <p:cNvGrpSpPr/>
          <p:nvPr/>
        </p:nvGrpSpPr>
        <p:grpSpPr>
          <a:xfrm>
            <a:off x="3380882" y="4293095"/>
            <a:ext cx="216024" cy="216024"/>
            <a:chOff x="3380882" y="4293095"/>
            <a:chExt cx="216024" cy="216024"/>
          </a:xfrm>
        </p:grpSpPr>
        <p:sp>
          <p:nvSpPr>
            <p:cNvPr id="229" name="Rectangle 228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35" name="Connecteur droit 23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e 256"/>
          <p:cNvGrpSpPr/>
          <p:nvPr/>
        </p:nvGrpSpPr>
        <p:grpSpPr>
          <a:xfrm>
            <a:off x="4339854" y="4248151"/>
            <a:ext cx="216024" cy="216024"/>
            <a:chOff x="3380882" y="4293095"/>
            <a:chExt cx="216024" cy="216024"/>
          </a:xfrm>
        </p:grpSpPr>
        <p:sp>
          <p:nvSpPr>
            <p:cNvPr id="258" name="Rectangle 25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9" name="Groupe 25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0" name="Connecteur droit 25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2" name="Groupe 261"/>
          <p:cNvGrpSpPr/>
          <p:nvPr/>
        </p:nvGrpSpPr>
        <p:grpSpPr>
          <a:xfrm>
            <a:off x="4339854" y="4843279"/>
            <a:ext cx="216024" cy="216024"/>
            <a:chOff x="3380882" y="4293095"/>
            <a:chExt cx="216024" cy="216024"/>
          </a:xfrm>
        </p:grpSpPr>
        <p:sp>
          <p:nvSpPr>
            <p:cNvPr id="263" name="Rectangle 262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4" name="Groupe 26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5" name="Connecteur droit 26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e 266"/>
          <p:cNvGrpSpPr/>
          <p:nvPr/>
        </p:nvGrpSpPr>
        <p:grpSpPr>
          <a:xfrm>
            <a:off x="3383868" y="4813088"/>
            <a:ext cx="216024" cy="216024"/>
            <a:chOff x="3380882" y="4293095"/>
            <a:chExt cx="216024" cy="216024"/>
          </a:xfrm>
        </p:grpSpPr>
        <p:sp>
          <p:nvSpPr>
            <p:cNvPr id="268" name="Rectangle 26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9" name="Groupe 26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70" name="Connecteur droit 26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e 279"/>
          <p:cNvGrpSpPr/>
          <p:nvPr/>
        </p:nvGrpSpPr>
        <p:grpSpPr>
          <a:xfrm>
            <a:off x="3165562" y="4077072"/>
            <a:ext cx="279648" cy="125556"/>
            <a:chOff x="2123728" y="3987009"/>
            <a:chExt cx="279648" cy="125556"/>
          </a:xfrm>
        </p:grpSpPr>
        <p:cxnSp>
          <p:nvCxnSpPr>
            <p:cNvPr id="275" name="Connecteur droit 27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/>
          <p:cNvGrpSpPr/>
          <p:nvPr/>
        </p:nvGrpSpPr>
        <p:grpSpPr>
          <a:xfrm rot="5400000">
            <a:off x="4343356" y="3440388"/>
            <a:ext cx="279648" cy="125556"/>
            <a:chOff x="2123728" y="3987009"/>
            <a:chExt cx="279648" cy="125556"/>
          </a:xfrm>
        </p:grpSpPr>
        <p:cxnSp>
          <p:nvCxnSpPr>
            <p:cNvPr id="282" name="Connecteur droit 281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 283"/>
          <p:cNvGrpSpPr/>
          <p:nvPr/>
        </p:nvGrpSpPr>
        <p:grpSpPr>
          <a:xfrm rot="10800000">
            <a:off x="5791614" y="3844325"/>
            <a:ext cx="279648" cy="125556"/>
            <a:chOff x="2123728" y="3987009"/>
            <a:chExt cx="279648" cy="125556"/>
          </a:xfrm>
        </p:grpSpPr>
        <p:cxnSp>
          <p:nvCxnSpPr>
            <p:cNvPr id="285" name="Connecteur droit 284"/>
            <p:cNvCxnSpPr/>
            <p:nvPr/>
          </p:nvCxnSpPr>
          <p:spPr>
            <a:xfrm>
              <a:off x="2123728" y="3987009"/>
              <a:ext cx="0" cy="1255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123728" y="4045821"/>
              <a:ext cx="2796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onnecteur droit 133"/>
          <p:cNvCxnSpPr/>
          <p:nvPr/>
        </p:nvCxnSpPr>
        <p:spPr>
          <a:xfrm flipV="1">
            <a:off x="3045396" y="4782893"/>
            <a:ext cx="0" cy="144969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059832" y="4385607"/>
            <a:ext cx="1253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059832" y="4385607"/>
            <a:ext cx="124644" cy="123512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3063292" y="4900182"/>
            <a:ext cx="1253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V="1">
            <a:off x="3063292" y="4776670"/>
            <a:ext cx="124644" cy="123512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e 163"/>
          <p:cNvSpPr/>
          <p:nvPr/>
        </p:nvSpPr>
        <p:spPr>
          <a:xfrm>
            <a:off x="3977934" y="3789040"/>
            <a:ext cx="234026" cy="234026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A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4788210" y="3230779"/>
            <a:ext cx="234026" cy="2340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68" name="Ellipse 167"/>
          <p:cNvSpPr/>
          <p:nvPr/>
        </p:nvSpPr>
        <p:spPr>
          <a:xfrm>
            <a:off x="5202070" y="4040405"/>
            <a:ext cx="234026" cy="23402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C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9" name="Ellipse 168"/>
          <p:cNvSpPr/>
          <p:nvPr/>
        </p:nvSpPr>
        <p:spPr>
          <a:xfrm>
            <a:off x="3823203" y="4401107"/>
            <a:ext cx="234026" cy="2340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125614" y="6309320"/>
            <a:ext cx="737778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85929" y="596864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29" y="5968642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2951" r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eur droit avec flèche 169"/>
          <p:cNvCxnSpPr/>
          <p:nvPr/>
        </p:nvCxnSpPr>
        <p:spPr>
          <a:xfrm rot="16200000">
            <a:off x="2757097" y="5940431"/>
            <a:ext cx="737778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2746950" y="540457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50" y="5404574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3333" r="-2623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5580112" y="3085870"/>
            <a:ext cx="384215" cy="602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463988" y="3088815"/>
            <a:ext cx="278048" cy="307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968329" y="3091891"/>
            <a:ext cx="0" cy="242534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3491880" y="4077072"/>
            <a:ext cx="9721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V="1">
            <a:off x="4463988" y="3091891"/>
            <a:ext cx="0" cy="112919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329858" y="5085184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325839" y="4229447"/>
            <a:ext cx="24214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3393754" y="42558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393754" y="5051188"/>
            <a:ext cx="170134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 flipV="1">
            <a:off x="3478821" y="4077072"/>
            <a:ext cx="1" cy="18002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4446910" y="5085186"/>
            <a:ext cx="4019" cy="43204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488893" y="5229201"/>
            <a:ext cx="96203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3488893" y="5049179"/>
            <a:ext cx="0" cy="18002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>
            <a:off x="4994361" y="2924944"/>
            <a:ext cx="3703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4788210" y="2673994"/>
            <a:ext cx="775766" cy="766651"/>
            <a:chOff x="4788210" y="2673994"/>
            <a:chExt cx="775766" cy="766651"/>
          </a:xfrm>
        </p:grpSpPr>
        <p:grpSp>
          <p:nvGrpSpPr>
            <p:cNvPr id="173" name="Groupe 172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cxnSp>
            <p:nvCxnSpPr>
              <p:cNvPr id="162" name="Connecteur droit 161"/>
              <p:cNvCxnSpPr/>
              <p:nvPr/>
            </p:nvCxnSpPr>
            <p:spPr>
              <a:xfrm>
                <a:off x="4788210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flipH="1">
                <a:off x="4788210" y="2673994"/>
                <a:ext cx="775766" cy="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5557936" y="2673994"/>
                <a:ext cx="0" cy="76665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4788210" y="3091891"/>
                <a:ext cx="77121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Connecteur droit 178"/>
            <p:cNvCxnSpPr/>
            <p:nvPr/>
          </p:nvCxnSpPr>
          <p:spPr>
            <a:xfrm>
              <a:off x="4990225" y="2996952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99646" y="3140968"/>
              <a:ext cx="36346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5171957" y="2996952"/>
              <a:ext cx="0" cy="14401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986758" y="3212976"/>
            <a:ext cx="383284" cy="1980219"/>
            <a:chOff x="4986758" y="3212976"/>
            <a:chExt cx="383284" cy="1980219"/>
          </a:xfrm>
        </p:grpSpPr>
        <p:cxnSp>
          <p:nvCxnSpPr>
            <p:cNvPr id="178" name="Connecteur droit 177"/>
            <p:cNvCxnSpPr/>
            <p:nvPr/>
          </p:nvCxnSpPr>
          <p:spPr>
            <a:xfrm flipH="1">
              <a:off x="4986759" y="3212976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5177361" y="3212976"/>
              <a:ext cx="4016" cy="162018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H="1">
              <a:off x="4999646" y="48314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H="1">
              <a:off x="4986758" y="5193195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e 227"/>
          <p:cNvGrpSpPr/>
          <p:nvPr/>
        </p:nvGrpSpPr>
        <p:grpSpPr>
          <a:xfrm>
            <a:off x="2786374" y="4440075"/>
            <a:ext cx="2649722" cy="768816"/>
            <a:chOff x="2786374" y="4440075"/>
            <a:chExt cx="2649722" cy="768816"/>
          </a:xfrm>
        </p:grpSpPr>
        <p:cxnSp>
          <p:nvCxnSpPr>
            <p:cNvPr id="211" name="Connecteur droit 210"/>
            <p:cNvCxnSpPr/>
            <p:nvPr/>
          </p:nvCxnSpPr>
          <p:spPr>
            <a:xfrm flipV="1">
              <a:off x="4986758" y="5139190"/>
              <a:ext cx="0" cy="69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e 226"/>
            <p:cNvGrpSpPr/>
            <p:nvPr/>
          </p:nvGrpSpPr>
          <p:grpSpPr>
            <a:xfrm>
              <a:off x="2786374" y="4440075"/>
              <a:ext cx="2649722" cy="699115"/>
              <a:chOff x="2786374" y="4440075"/>
              <a:chExt cx="2649722" cy="699115"/>
            </a:xfrm>
          </p:grpSpPr>
          <p:cxnSp>
            <p:nvCxnSpPr>
              <p:cNvPr id="196" name="Connecteur droit 195"/>
              <p:cNvCxnSpPr/>
              <p:nvPr/>
            </p:nvCxnSpPr>
            <p:spPr>
              <a:xfrm flipH="1">
                <a:off x="4860032" y="4986113"/>
                <a:ext cx="49712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2786374" y="4660688"/>
                <a:ext cx="207365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>
                <a:off x="4860032" y="4660688"/>
                <a:ext cx="0" cy="325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V="1">
                <a:off x="3488893" y="4509120"/>
                <a:ext cx="1" cy="3039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flipV="1">
                <a:off x="4446910" y="4440075"/>
                <a:ext cx="0" cy="4267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V="1">
                <a:off x="4986758" y="4797152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4986758" y="5139190"/>
                <a:ext cx="44933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flipV="1">
                <a:off x="4986758" y="4866853"/>
                <a:ext cx="449338" cy="27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flipV="1">
                <a:off x="5181377" y="4869612"/>
                <a:ext cx="3467" cy="1165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flipV="1">
                <a:off x="5181377" y="4986114"/>
                <a:ext cx="0" cy="1530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e 236"/>
          <p:cNvGrpSpPr/>
          <p:nvPr/>
        </p:nvGrpSpPr>
        <p:grpSpPr>
          <a:xfrm>
            <a:off x="3380882" y="4293095"/>
            <a:ext cx="216024" cy="216024"/>
            <a:chOff x="3380882" y="4293095"/>
            <a:chExt cx="216024" cy="216024"/>
          </a:xfrm>
        </p:grpSpPr>
        <p:sp>
          <p:nvSpPr>
            <p:cNvPr id="229" name="Rectangle 228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35" name="Connecteur droit 23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e 256"/>
          <p:cNvGrpSpPr/>
          <p:nvPr/>
        </p:nvGrpSpPr>
        <p:grpSpPr>
          <a:xfrm>
            <a:off x="4339854" y="4248151"/>
            <a:ext cx="216024" cy="216024"/>
            <a:chOff x="3380882" y="4293095"/>
            <a:chExt cx="216024" cy="216024"/>
          </a:xfrm>
        </p:grpSpPr>
        <p:sp>
          <p:nvSpPr>
            <p:cNvPr id="258" name="Rectangle 25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9" name="Groupe 25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0" name="Connecteur droit 25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2" name="Groupe 261"/>
          <p:cNvGrpSpPr/>
          <p:nvPr/>
        </p:nvGrpSpPr>
        <p:grpSpPr>
          <a:xfrm>
            <a:off x="4339854" y="4843279"/>
            <a:ext cx="216024" cy="216024"/>
            <a:chOff x="3380882" y="4293095"/>
            <a:chExt cx="216024" cy="216024"/>
          </a:xfrm>
        </p:grpSpPr>
        <p:sp>
          <p:nvSpPr>
            <p:cNvPr id="263" name="Rectangle 262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4" name="Groupe 263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65" name="Connecteur droit 264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e 266"/>
          <p:cNvGrpSpPr/>
          <p:nvPr/>
        </p:nvGrpSpPr>
        <p:grpSpPr>
          <a:xfrm>
            <a:off x="3383868" y="4813088"/>
            <a:ext cx="216024" cy="216024"/>
            <a:chOff x="3380882" y="4293095"/>
            <a:chExt cx="216024" cy="216024"/>
          </a:xfrm>
        </p:grpSpPr>
        <p:sp>
          <p:nvSpPr>
            <p:cNvPr id="268" name="Rectangle 267"/>
            <p:cNvSpPr/>
            <p:nvPr/>
          </p:nvSpPr>
          <p:spPr>
            <a:xfrm>
              <a:off x="3380882" y="4293095"/>
              <a:ext cx="216024" cy="2160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9" name="Groupe 268"/>
            <p:cNvGrpSpPr/>
            <p:nvPr/>
          </p:nvGrpSpPr>
          <p:grpSpPr>
            <a:xfrm>
              <a:off x="3419872" y="4356163"/>
              <a:ext cx="144016" cy="89887"/>
              <a:chOff x="2342740" y="4837975"/>
              <a:chExt cx="144016" cy="89887"/>
            </a:xfrm>
          </p:grpSpPr>
          <p:cxnSp>
            <p:nvCxnSpPr>
              <p:cNvPr id="270" name="Connecteur droit 269"/>
              <p:cNvCxnSpPr/>
              <p:nvPr/>
            </p:nvCxnSpPr>
            <p:spPr>
              <a:xfrm flipV="1">
                <a:off x="2411761" y="4837975"/>
                <a:ext cx="0" cy="89887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>
                <a:off x="2342740" y="4882918"/>
                <a:ext cx="144016" cy="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Connecteur droit 271"/>
          <p:cNvCxnSpPr/>
          <p:nvPr/>
        </p:nvCxnSpPr>
        <p:spPr>
          <a:xfrm>
            <a:off x="5380652" y="4811027"/>
            <a:ext cx="0" cy="363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4447866" y="5517232"/>
            <a:ext cx="1520463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746950" y="2662349"/>
            <a:ext cx="3221379" cy="3675625"/>
            <a:chOff x="2746950" y="2662349"/>
            <a:chExt cx="3221379" cy="3675625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5580112" y="3085870"/>
              <a:ext cx="384215" cy="6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4463988" y="3088815"/>
              <a:ext cx="278048" cy="307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5968329" y="3091891"/>
              <a:ext cx="0" cy="242534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491880" y="4077072"/>
              <a:ext cx="9721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flipV="1">
              <a:off x="4463988" y="3091891"/>
              <a:ext cx="0" cy="112919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446910" y="5085186"/>
              <a:ext cx="4019" cy="43204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3488893" y="5229201"/>
              <a:ext cx="96203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H="1">
              <a:off x="4994361" y="29249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e 186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grpSp>
            <p:nvGrpSpPr>
              <p:cNvPr id="173" name="Groupe 172"/>
              <p:cNvGrpSpPr/>
              <p:nvPr/>
            </p:nvGrpSpPr>
            <p:grpSpPr>
              <a:xfrm>
                <a:off x="4788210" y="2673994"/>
                <a:ext cx="775766" cy="766651"/>
                <a:chOff x="4788210" y="2673994"/>
                <a:chExt cx="775766" cy="766651"/>
              </a:xfrm>
            </p:grpSpPr>
            <p:cxnSp>
              <p:nvCxnSpPr>
                <p:cNvPr id="162" name="Connecteur droit 161"/>
                <p:cNvCxnSpPr/>
                <p:nvPr/>
              </p:nvCxnSpPr>
              <p:spPr>
                <a:xfrm>
                  <a:off x="4788210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eur droit 162"/>
                <p:cNvCxnSpPr/>
                <p:nvPr/>
              </p:nvCxnSpPr>
              <p:spPr>
                <a:xfrm flipH="1">
                  <a:off x="4788210" y="2673994"/>
                  <a:ext cx="775766" cy="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>
                  <a:off x="5557936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4788210" y="3091891"/>
                  <a:ext cx="77121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Connecteur droit 178"/>
              <p:cNvCxnSpPr/>
              <p:nvPr/>
            </p:nvCxnSpPr>
            <p:spPr>
              <a:xfrm>
                <a:off x="4990225" y="2996952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4999646" y="3140968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5171957" y="2996952"/>
                <a:ext cx="0" cy="14401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e 193"/>
            <p:cNvGrpSpPr/>
            <p:nvPr/>
          </p:nvGrpSpPr>
          <p:grpSpPr>
            <a:xfrm>
              <a:off x="4986758" y="3212976"/>
              <a:ext cx="383284" cy="1980219"/>
              <a:chOff x="4986758" y="3212976"/>
              <a:chExt cx="383284" cy="1980219"/>
            </a:xfrm>
          </p:grpSpPr>
          <p:cxnSp>
            <p:nvCxnSpPr>
              <p:cNvPr id="178" name="Connecteur droit 177"/>
              <p:cNvCxnSpPr/>
              <p:nvPr/>
            </p:nvCxnSpPr>
            <p:spPr>
              <a:xfrm flipH="1">
                <a:off x="4986759" y="3212976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 flipH="1" flipV="1">
                <a:off x="5177361" y="3212976"/>
                <a:ext cx="4016" cy="162018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flipH="1">
                <a:off x="4999646" y="4831444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flipH="1">
                <a:off x="4986758" y="5193195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e 227"/>
            <p:cNvGrpSpPr/>
            <p:nvPr/>
          </p:nvGrpSpPr>
          <p:grpSpPr>
            <a:xfrm>
              <a:off x="2786374" y="4487421"/>
              <a:ext cx="2649722" cy="721470"/>
              <a:chOff x="2786374" y="4487421"/>
              <a:chExt cx="2649722" cy="721470"/>
            </a:xfrm>
          </p:grpSpPr>
          <p:cxnSp>
            <p:nvCxnSpPr>
              <p:cNvPr id="211" name="Connecteur droit 210"/>
              <p:cNvCxnSpPr/>
              <p:nvPr/>
            </p:nvCxnSpPr>
            <p:spPr>
              <a:xfrm flipV="1">
                <a:off x="4986758" y="5139190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e 226"/>
              <p:cNvGrpSpPr/>
              <p:nvPr/>
            </p:nvGrpSpPr>
            <p:grpSpPr>
              <a:xfrm>
                <a:off x="2786374" y="4487421"/>
                <a:ext cx="2649722" cy="651769"/>
                <a:chOff x="2786374" y="4487421"/>
                <a:chExt cx="2649722" cy="651769"/>
              </a:xfrm>
            </p:grpSpPr>
            <p:cxnSp>
              <p:nvCxnSpPr>
                <p:cNvPr id="196" name="Connecteur droit 195"/>
                <p:cNvCxnSpPr/>
                <p:nvPr/>
              </p:nvCxnSpPr>
              <p:spPr>
                <a:xfrm flipH="1">
                  <a:off x="4860032" y="4986113"/>
                  <a:ext cx="49712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necteur droit 197"/>
                <p:cNvCxnSpPr/>
                <p:nvPr/>
              </p:nvCxnSpPr>
              <p:spPr>
                <a:xfrm flipH="1">
                  <a:off x="2786374" y="4660688"/>
                  <a:ext cx="207365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/>
                <p:cNvCxnSpPr/>
                <p:nvPr/>
              </p:nvCxnSpPr>
              <p:spPr>
                <a:xfrm>
                  <a:off x="4860032" y="4660688"/>
                  <a:ext cx="0" cy="3254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V="1">
                  <a:off x="3488893" y="4509120"/>
                  <a:ext cx="1" cy="30396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V="1">
                  <a:off x="4446910" y="4487421"/>
                  <a:ext cx="0" cy="33597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>
                <a:xfrm flipV="1">
                  <a:off x="4986758" y="4797152"/>
                  <a:ext cx="0" cy="697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onnecteur droit 211"/>
                <p:cNvCxnSpPr/>
                <p:nvPr/>
              </p:nvCxnSpPr>
              <p:spPr>
                <a:xfrm>
                  <a:off x="4986758" y="5139190"/>
                  <a:ext cx="44933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/>
                <p:cNvCxnSpPr/>
                <p:nvPr/>
              </p:nvCxnSpPr>
              <p:spPr>
                <a:xfrm flipV="1">
                  <a:off x="4986758" y="4866853"/>
                  <a:ext cx="449338" cy="27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/>
                <p:cNvCxnSpPr/>
                <p:nvPr/>
              </p:nvCxnSpPr>
              <p:spPr>
                <a:xfrm flipV="1">
                  <a:off x="5181377" y="4869612"/>
                  <a:ext cx="3467" cy="1165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necteur droit 219"/>
                <p:cNvCxnSpPr/>
                <p:nvPr/>
              </p:nvCxnSpPr>
              <p:spPr>
                <a:xfrm flipV="1">
                  <a:off x="5181377" y="4986114"/>
                  <a:ext cx="0" cy="15307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7" name="Groupe 236"/>
            <p:cNvGrpSpPr/>
            <p:nvPr/>
          </p:nvGrpSpPr>
          <p:grpSpPr>
            <a:xfrm>
              <a:off x="3380882" y="4293095"/>
              <a:ext cx="216024" cy="216024"/>
              <a:chOff x="3380882" y="4293095"/>
              <a:chExt cx="216024" cy="216024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34" name="Groupe 233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235" name="Connecteur droit 234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Connecteur droit 235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7" name="Groupe 256"/>
            <p:cNvGrpSpPr/>
            <p:nvPr/>
          </p:nvGrpSpPr>
          <p:grpSpPr>
            <a:xfrm>
              <a:off x="4339854" y="4248151"/>
              <a:ext cx="216024" cy="216024"/>
              <a:chOff x="3380882" y="4293095"/>
              <a:chExt cx="216024" cy="216024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59" name="Groupe 258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260" name="Connecteur droit 259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onnecteur droit 260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2" name="Groupe 261"/>
            <p:cNvGrpSpPr/>
            <p:nvPr/>
          </p:nvGrpSpPr>
          <p:grpSpPr>
            <a:xfrm>
              <a:off x="4339854" y="4843279"/>
              <a:ext cx="216024" cy="216024"/>
              <a:chOff x="3380882" y="4293095"/>
              <a:chExt cx="216024" cy="216024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4" name="Groupe 263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265" name="Connecteur droit 264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Connecteur droit 265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e 266"/>
            <p:cNvGrpSpPr/>
            <p:nvPr/>
          </p:nvGrpSpPr>
          <p:grpSpPr>
            <a:xfrm>
              <a:off x="3383868" y="4813088"/>
              <a:ext cx="216024" cy="216024"/>
              <a:chOff x="3380882" y="4293095"/>
              <a:chExt cx="216024" cy="216024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9" name="Groupe 268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270" name="Connecteur droit 269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2" name="Connecteur droit 271"/>
            <p:cNvCxnSpPr/>
            <p:nvPr/>
          </p:nvCxnSpPr>
          <p:spPr>
            <a:xfrm>
              <a:off x="5380652" y="4811027"/>
              <a:ext cx="0" cy="36301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>
              <a:off x="4447866" y="5517232"/>
              <a:ext cx="152046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3977934" y="3789040"/>
              <a:ext cx="234026" cy="23402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4788210" y="3230779"/>
              <a:ext cx="234026" cy="23402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70" name="Ellipse 69"/>
            <p:cNvSpPr/>
            <p:nvPr/>
          </p:nvSpPr>
          <p:spPr>
            <a:xfrm>
              <a:off x="5202070" y="4040405"/>
              <a:ext cx="234026" cy="23402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3823203" y="4401107"/>
              <a:ext cx="234026" cy="23402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>
              <a:off x="3125614" y="6309320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2951" r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/>
            <p:cNvCxnSpPr/>
            <p:nvPr/>
          </p:nvCxnSpPr>
          <p:spPr>
            <a:xfrm rot="16200000">
              <a:off x="2757097" y="5940431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3333" r="-2623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75"/>
            <p:cNvCxnSpPr/>
            <p:nvPr/>
          </p:nvCxnSpPr>
          <p:spPr>
            <a:xfrm>
              <a:off x="3347864" y="45181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3347864" y="479715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3350692" y="4797152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641294" y="4793465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3353436" y="44184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3629230" y="44217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4297189" y="44874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4578555" y="43910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300195" y="481852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4590619" y="4813088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2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7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369756" y="3537186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644008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692712" y="3546947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692712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413213" y="3789040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13213" y="396137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413213" y="3861048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4572000" y="3543977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772651" y="3969881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931438" y="3797543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69476" y="3552480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769457" y="3875209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73014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928244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5829196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24883" y="5589240"/>
            <a:ext cx="130495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355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4403602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527954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4674344" y="1844824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680012" y="1951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16016" y="1942281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16016" y="2023293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680012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9986" y="2673995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580112" y="2662349"/>
            <a:ext cx="0" cy="76665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580112" y="3085870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369755" y="3496814"/>
            <a:ext cx="31025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678934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652120" y="3501008"/>
            <a:ext cx="314844" cy="215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657787" y="3501008"/>
            <a:ext cx="0" cy="9955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61707" y="1844824"/>
            <a:ext cx="0" cy="165834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70028" y="3088815"/>
            <a:ext cx="72008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781637" y="1772816"/>
            <a:ext cx="0" cy="3172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589699" y="188082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63976" y="1907466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93122" y="1978285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563976" y="1990758"/>
            <a:ext cx="72008" cy="7200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5563976" y="1772816"/>
            <a:ext cx="2083" cy="230627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781637" y="1772816"/>
            <a:ext cx="78442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369756" y="3537186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644008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692712" y="3546947"/>
            <a:ext cx="274252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692712" y="3537186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413213" y="3789040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13213" y="396137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413213" y="3861048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4572000" y="3543977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772651" y="3969881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931438" y="3797543"/>
            <a:ext cx="0" cy="17233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69476" y="3552480"/>
            <a:ext cx="0" cy="33123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769457" y="3875209"/>
            <a:ext cx="158787" cy="2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964327" y="3804144"/>
            <a:ext cx="4002" cy="1713088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09542" y="4005064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809542" y="5301208"/>
            <a:ext cx="158787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73014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928244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5829196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24883" y="5589240"/>
            <a:ext cx="130495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3558" y="5373216"/>
            <a:ext cx="198096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4403602" y="5373216"/>
            <a:ext cx="0" cy="144016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527954" y="5373216"/>
            <a:ext cx="0" cy="21602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20</Words>
  <Application>Microsoft Office PowerPoint</Application>
  <PresentationFormat>Affichage à l'écran (4:3)</PresentationFormat>
  <Paragraphs>12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2012-10-01T07:38:28Z</dcterms:created>
  <dcterms:modified xsi:type="dcterms:W3CDTF">2012-10-10T10:43:20Z</dcterms:modified>
</cp:coreProperties>
</file>