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1" r:id="rId2"/>
    <p:sldId id="275" r:id="rId3"/>
    <p:sldId id="276" r:id="rId4"/>
    <p:sldId id="272" r:id="rId5"/>
    <p:sldId id="273" r:id="rId6"/>
    <p:sldId id="274" r:id="rId7"/>
    <p:sldId id="269" r:id="rId8"/>
    <p:sldId id="268" r:id="rId9"/>
    <p:sldId id="270" r:id="rId10"/>
    <p:sldId id="256" r:id="rId11"/>
    <p:sldId id="257" r:id="rId12"/>
    <p:sldId id="258" r:id="rId13"/>
    <p:sldId id="266" r:id="rId14"/>
    <p:sldId id="259" r:id="rId15"/>
    <p:sldId id="261" r:id="rId16"/>
    <p:sldId id="262" r:id="rId17"/>
    <p:sldId id="263" r:id="rId18"/>
    <p:sldId id="264" r:id="rId19"/>
    <p:sldId id="260" r:id="rId20"/>
    <p:sldId id="265" r:id="rId21"/>
    <p:sldId id="267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84" autoAdjust="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BA71-B846-4725-9733-44CF997FE375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E7C8-9289-40BF-9B14-B9B1AE5AE8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9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30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24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6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04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67AA-1165-4D19-A520-0AAEBAFEBFEE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0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59.png"/><Relationship Id="rId7" Type="http://schemas.openxmlformats.org/officeDocument/2006/relationships/image" Target="../media/image65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72.png"/><Relationship Id="rId5" Type="http://schemas.openxmlformats.org/officeDocument/2006/relationships/image" Target="../media/image63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2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10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10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0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94.png"/><Relationship Id="rId7" Type="http://schemas.openxmlformats.org/officeDocument/2006/relationships/image" Target="../media/image10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0.png"/><Relationship Id="rId5" Type="http://schemas.openxmlformats.org/officeDocument/2006/relationships/image" Target="../media/image38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15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16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>
            <a:off x="961008" y="2705509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961008" y="1265350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 rot="19800000">
            <a:off x="504496" y="1001781"/>
            <a:ext cx="1440160" cy="1440160"/>
            <a:chOff x="6732240" y="1268762"/>
            <a:chExt cx="1440160" cy="144016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ZoneTexte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60503" y="1723624"/>
            <a:ext cx="353365" cy="33855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2" name="ZoneTexte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3394" y="1195870"/>
            <a:ext cx="349390" cy="338554"/>
          </a:xfrm>
          <a:prstGeom prst="rect">
            <a:avLst/>
          </a:prstGeom>
          <a:blipFill rotWithShape="1">
            <a:blip r:embed="rId3"/>
            <a:stretch>
              <a:fillRect t="-14286" r="-19298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3" name="ZoneTexte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7550" y="2536232"/>
            <a:ext cx="456663" cy="33855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4" name="Arc 13"/>
          <p:cNvSpPr/>
          <p:nvPr/>
        </p:nvSpPr>
        <p:spPr>
          <a:xfrm>
            <a:off x="24904" y="180117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68747" y="2248200"/>
            <a:ext cx="724514" cy="338554"/>
          </a:xfrm>
          <a:prstGeom prst="rect">
            <a:avLst/>
          </a:prstGeom>
          <a:blipFill rotWithShape="1">
            <a:blip r:embed="rId5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835237" y="2705510"/>
            <a:ext cx="1440160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835237" y="1265351"/>
            <a:ext cx="0" cy="144016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61759" y="2705511"/>
            <a:ext cx="353366" cy="33855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grpSp>
        <p:nvGrpSpPr>
          <p:cNvPr id="20" name="Groupe 19"/>
          <p:cNvGrpSpPr/>
          <p:nvPr/>
        </p:nvGrpSpPr>
        <p:grpSpPr>
          <a:xfrm rot="19800000">
            <a:off x="3378725" y="1001782"/>
            <a:ext cx="1440160" cy="1440160"/>
            <a:chOff x="6732240" y="1268762"/>
            <a:chExt cx="1440160" cy="1440160"/>
          </a:xfrm>
        </p:grpSpPr>
        <p:cxnSp>
          <p:nvCxnSpPr>
            <p:cNvPr id="21" name="Connecteur droit avec flèche 20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82453" y="1616929"/>
            <a:ext cx="389466" cy="338554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4" name="ZoneTexte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75397" y="2536231"/>
            <a:ext cx="349390" cy="338554"/>
          </a:xfrm>
          <a:prstGeom prst="rect">
            <a:avLst/>
          </a:prstGeom>
          <a:blipFill rotWithShape="1">
            <a:blip r:embed="rId8"/>
            <a:stretch>
              <a:fillRect t="-14286" r="-18966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5" name="ZoneTexte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81779" y="2536233"/>
            <a:ext cx="456663" cy="338554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6" name="Arc 25"/>
          <p:cNvSpPr/>
          <p:nvPr/>
        </p:nvSpPr>
        <p:spPr>
          <a:xfrm>
            <a:off x="2899133" y="1801178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42976" y="2248201"/>
            <a:ext cx="724514" cy="338554"/>
          </a:xfrm>
          <a:prstGeom prst="rect">
            <a:avLst/>
          </a:prstGeom>
          <a:blipFill rotWithShape="1">
            <a:blip r:embed="rId10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6721648" y="2704629"/>
            <a:ext cx="1440160" cy="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721648" y="1264470"/>
            <a:ext cx="0" cy="144016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32"/>
          <p:cNvGrpSpPr/>
          <p:nvPr/>
        </p:nvGrpSpPr>
        <p:grpSpPr>
          <a:xfrm rot="19800000">
            <a:off x="6265136" y="1000901"/>
            <a:ext cx="1440160" cy="1440160"/>
            <a:chOff x="6732240" y="1268762"/>
            <a:chExt cx="1440160" cy="1440160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ZoneTexte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161808" y="2535350"/>
            <a:ext cx="353365" cy="338554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38" name="ZoneTexte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68190" y="2535352"/>
            <a:ext cx="456663" cy="338554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39" name="Arc 38"/>
          <p:cNvSpPr/>
          <p:nvPr/>
        </p:nvSpPr>
        <p:spPr>
          <a:xfrm>
            <a:off x="5785544" y="180029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29387" y="2247320"/>
            <a:ext cx="724514" cy="338554"/>
          </a:xfrm>
          <a:prstGeom prst="rect">
            <a:avLst/>
          </a:prstGeom>
          <a:blipFill rotWithShape="1">
            <a:blip r:embed="rId13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41" name="ZoneTexte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55731" y="995767"/>
            <a:ext cx="389466" cy="338554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781280" y="2704627"/>
                <a:ext cx="406906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0" y="2704627"/>
                <a:ext cx="406906" cy="33964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312602" y="2538395"/>
                <a:ext cx="363626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02" y="2538395"/>
                <a:ext cx="363626" cy="33246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780350" y="935231"/>
                <a:ext cx="365485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0" y="935231"/>
                <a:ext cx="365485" cy="332463"/>
              </a:xfrm>
              <a:prstGeom prst="rect">
                <a:avLst/>
              </a:prstGeom>
              <a:blipFill rotWithShape="1">
                <a:blip r:embed="rId1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894565" y="1827743"/>
                <a:ext cx="35945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565" y="1827743"/>
                <a:ext cx="359457" cy="33246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938875" y="1170464"/>
                <a:ext cx="36131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75" y="1170464"/>
                <a:ext cx="361317" cy="332463"/>
              </a:xfrm>
              <a:prstGeom prst="rect">
                <a:avLst/>
              </a:prstGeom>
              <a:blipFill rotWithShape="1">
                <a:blip r:embed="rId1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979041" y="1183434"/>
                <a:ext cx="402738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41" y="1183434"/>
                <a:ext cx="402738" cy="33964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3838442" y="1117768"/>
                <a:ext cx="406906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42" y="1117768"/>
                <a:ext cx="406906" cy="33964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6521400" y="2723389"/>
                <a:ext cx="402739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00" y="2723389"/>
                <a:ext cx="402739" cy="33964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33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9752" y="548680"/>
            <a:ext cx="4320481" cy="576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 rot="477386">
            <a:off x="3206633" y="3939994"/>
            <a:ext cx="807340" cy="478194"/>
            <a:chOff x="333267" y="3226266"/>
            <a:chExt cx="1598303" cy="946689"/>
          </a:xfrm>
        </p:grpSpPr>
        <p:cxnSp>
          <p:nvCxnSpPr>
            <p:cNvPr id="20" name="Connecteur droit 19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 rot="21122614">
              <a:off x="333267" y="3226266"/>
              <a:ext cx="1186854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70C0"/>
                  </a:solidFill>
                </a:rPr>
                <a:t>(2)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 rot="477386">
            <a:off x="3145798" y="2767058"/>
            <a:ext cx="700646" cy="293960"/>
            <a:chOff x="617192" y="3629457"/>
            <a:chExt cx="1387079" cy="581956"/>
          </a:xfrm>
        </p:grpSpPr>
        <p:cxnSp>
          <p:nvCxnSpPr>
            <p:cNvPr id="33" name="Connecteur droit 32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cxnSp>
          <p:nvCxnSpPr>
            <p:cNvPr id="39" name="Connecteur droit 38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/>
            <p:cNvCxnSpPr/>
            <p:nvPr/>
          </p:nvCxnSpPr>
          <p:spPr>
            <a:xfrm rot="21122614">
              <a:off x="1957215" y="3744784"/>
              <a:ext cx="47056" cy="4666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/>
          <p:cNvGrpSpPr/>
          <p:nvPr/>
        </p:nvGrpSpPr>
        <p:grpSpPr>
          <a:xfrm rot="477386">
            <a:off x="4184812" y="2317336"/>
            <a:ext cx="1652499" cy="2742484"/>
            <a:chOff x="-186454" y="-560884"/>
            <a:chExt cx="3271475" cy="5429326"/>
          </a:xfrm>
        </p:grpSpPr>
        <p:cxnSp>
          <p:nvCxnSpPr>
            <p:cNvPr id="46" name="Connecteur droit 4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 rot="21122614">
              <a:off x="1685127" y="3100064"/>
              <a:ext cx="1092181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B050"/>
                  </a:solidFill>
                </a:rPr>
                <a:t>(1)</a:t>
              </a:r>
              <a:endParaRPr lang="fr-FR" sz="1400" dirty="0">
                <a:solidFill>
                  <a:srgbClr val="00B050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 rot="21122614">
              <a:off x="1139019" y="4365761"/>
              <a:ext cx="1263696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bg1">
                      <a:lumMod val="50000"/>
                    </a:schemeClr>
                  </a:solidFill>
                </a:rPr>
                <a:t>(0)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9" name="Connecteur droit 48"/>
            <p:cNvCxnSpPr/>
            <p:nvPr/>
          </p:nvCxnSpPr>
          <p:spPr>
            <a:xfrm rot="21122614" flipH="1" flipV="1">
              <a:off x="212880" y="-560884"/>
              <a:ext cx="708561" cy="433320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/>
            <p:nvPr/>
          </p:nvCxnSpPr>
          <p:spPr>
            <a:xfrm rot="21122614" flipH="1">
              <a:off x="1637475" y="3543383"/>
              <a:ext cx="1447546" cy="1553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53"/>
            <p:cNvCxnSpPr/>
            <p:nvPr/>
          </p:nvCxnSpPr>
          <p:spPr>
            <a:xfrm rot="21122614">
              <a:off x="2291903" y="751721"/>
              <a:ext cx="289520" cy="281109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/>
            <p:nvPr/>
          </p:nvCxnSpPr>
          <p:spPr>
            <a:xfrm rot="21122614" flipH="1">
              <a:off x="-186454" y="4062716"/>
              <a:ext cx="1084344" cy="11550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rc 56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/>
          <p:cNvGrpSpPr/>
          <p:nvPr/>
        </p:nvGrpSpPr>
        <p:grpSpPr>
          <a:xfrm rot="16613147">
            <a:off x="3246880" y="1682258"/>
            <a:ext cx="1081417" cy="1278302"/>
            <a:chOff x="454187" y="3335914"/>
            <a:chExt cx="2140899" cy="2530678"/>
          </a:xfrm>
        </p:grpSpPr>
        <p:cxnSp>
          <p:nvCxnSpPr>
            <p:cNvPr id="59" name="Connecteur droit 5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 rot="4739139">
              <a:off x="1863832" y="3564487"/>
              <a:ext cx="959827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0000"/>
                  </a:solidFill>
                </a:rPr>
                <a:t>(3)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Connecteur droit 61"/>
            <p:cNvCxnSpPr/>
            <p:nvPr/>
          </p:nvCxnSpPr>
          <p:spPr>
            <a:xfrm rot="4986853" flipH="1">
              <a:off x="651140" y="4825602"/>
              <a:ext cx="1830222" cy="25175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64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9" name="Connecteur droit 68"/>
            <p:cNvCxnSpPr/>
            <p:nvPr/>
          </p:nvCxnSpPr>
          <p:spPr>
            <a:xfrm rot="4739139">
              <a:off x="686494" y="3787126"/>
              <a:ext cx="41552" cy="5061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necteur droit 70"/>
          <p:cNvCxnSpPr/>
          <p:nvPr/>
        </p:nvCxnSpPr>
        <p:spPr>
          <a:xfrm>
            <a:off x="3540140" y="3149088"/>
            <a:ext cx="105405" cy="105959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3527995" y="3107579"/>
            <a:ext cx="311159" cy="3338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003015" y="4234382"/>
            <a:ext cx="49604" cy="4036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5730285" y="2989728"/>
            <a:ext cx="41474" cy="14476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orme libre 107"/>
          <p:cNvSpPr/>
          <p:nvPr/>
        </p:nvSpPr>
        <p:spPr>
          <a:xfrm>
            <a:off x="5432425" y="2980033"/>
            <a:ext cx="352425" cy="83842"/>
          </a:xfrm>
          <a:custGeom>
            <a:avLst/>
            <a:gdLst>
              <a:gd name="connsiteX0" fmla="*/ 0 w 349250"/>
              <a:gd name="connsiteY0" fmla="*/ 124054 h 124054"/>
              <a:gd name="connsiteX1" fmla="*/ 98425 w 349250"/>
              <a:gd name="connsiteY1" fmla="*/ 229 h 124054"/>
              <a:gd name="connsiteX2" fmla="*/ 238125 w 349250"/>
              <a:gd name="connsiteY2" fmla="*/ 92304 h 124054"/>
              <a:gd name="connsiteX3" fmla="*/ 349250 w 349250"/>
              <a:gd name="connsiteY3" fmla="*/ 57379 h 124054"/>
              <a:gd name="connsiteX0" fmla="*/ 0 w 352425"/>
              <a:gd name="connsiteY0" fmla="*/ 124038 h 124038"/>
              <a:gd name="connsiteX1" fmla="*/ 98425 w 352425"/>
              <a:gd name="connsiteY1" fmla="*/ 213 h 124038"/>
              <a:gd name="connsiteX2" fmla="*/ 238125 w 352425"/>
              <a:gd name="connsiteY2" fmla="*/ 92288 h 124038"/>
              <a:gd name="connsiteX3" fmla="*/ 352425 w 352425"/>
              <a:gd name="connsiteY3" fmla="*/ 10392 h 12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124038">
                <a:moveTo>
                  <a:pt x="0" y="124038"/>
                </a:moveTo>
                <a:cubicBezTo>
                  <a:pt x="29369" y="64771"/>
                  <a:pt x="58738" y="5505"/>
                  <a:pt x="98425" y="213"/>
                </a:cubicBezTo>
                <a:cubicBezTo>
                  <a:pt x="138113" y="-5079"/>
                  <a:pt x="195792" y="90591"/>
                  <a:pt x="238125" y="92288"/>
                </a:cubicBezTo>
                <a:cubicBezTo>
                  <a:pt x="280458" y="93985"/>
                  <a:pt x="317764" y="32617"/>
                  <a:pt x="352425" y="1039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 flipH="1">
            <a:off x="2572000" y="2398092"/>
            <a:ext cx="760334" cy="104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 flipV="1">
            <a:off x="2566243" y="2498761"/>
            <a:ext cx="434703" cy="26584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000947" y="4908221"/>
            <a:ext cx="1858550" cy="2442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 flipV="1">
            <a:off x="4815983" y="4637998"/>
            <a:ext cx="43515" cy="2661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3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48680"/>
            <a:ext cx="4656944" cy="44918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03848" y="548680"/>
            <a:ext cx="4656944" cy="449180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635896" y="1674478"/>
            <a:ext cx="936104" cy="536486"/>
            <a:chOff x="-142228" y="1402506"/>
            <a:chExt cx="1344779" cy="770699"/>
          </a:xfrm>
        </p:grpSpPr>
        <p:grpSp>
          <p:nvGrpSpPr>
            <p:cNvPr id="3" name="Groupe 2"/>
            <p:cNvGrpSpPr/>
            <p:nvPr/>
          </p:nvGrpSpPr>
          <p:grpSpPr>
            <a:xfrm>
              <a:off x="-142228" y="1402506"/>
              <a:ext cx="1107010" cy="762881"/>
              <a:chOff x="674618" y="2118165"/>
              <a:chExt cx="1107010" cy="762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674618" y="2118165"/>
                <a:ext cx="611897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FF0000"/>
                    </a:solidFill>
                  </a:rPr>
                  <a:t>(3)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64662" y="1806296"/>
              <a:ext cx="1137889" cy="366909"/>
              <a:chOff x="881508" y="2521955"/>
              <a:chExt cx="1137889" cy="366909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H="1">
                <a:off x="881508" y="2702566"/>
                <a:ext cx="113788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e 29"/>
          <p:cNvGrpSpPr/>
          <p:nvPr/>
        </p:nvGrpSpPr>
        <p:grpSpPr>
          <a:xfrm rot="5400000">
            <a:off x="4285357" y="475287"/>
            <a:ext cx="1190857" cy="1769693"/>
            <a:chOff x="604097" y="1126503"/>
            <a:chExt cx="1190857" cy="1769693"/>
          </a:xfrm>
        </p:grpSpPr>
        <p:grpSp>
          <p:nvGrpSpPr>
            <p:cNvPr id="28" name="Groupe 27"/>
            <p:cNvGrpSpPr/>
            <p:nvPr/>
          </p:nvGrpSpPr>
          <p:grpSpPr>
            <a:xfrm>
              <a:off x="953236" y="1126503"/>
              <a:ext cx="560634" cy="1769693"/>
              <a:chOff x="953236" y="1126503"/>
              <a:chExt cx="560634" cy="176969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953236" y="2622016"/>
                <a:ext cx="560634" cy="27418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 rot="16200000">
                <a:off x="479313" y="1874260"/>
                <a:ext cx="149551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eur droit 24"/>
            <p:cNvCxnSpPr/>
            <p:nvPr/>
          </p:nvCxnSpPr>
          <p:spPr>
            <a:xfrm rot="16200000" flipV="1">
              <a:off x="1199525" y="2163676"/>
              <a:ext cx="1" cy="11908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3779912" y="2380317"/>
            <a:ext cx="1127838" cy="1309336"/>
            <a:chOff x="64662" y="292255"/>
            <a:chExt cx="1620217" cy="1880950"/>
          </a:xfrm>
        </p:grpSpPr>
        <p:grpSp>
          <p:nvGrpSpPr>
            <p:cNvPr id="31" name="Groupe 30"/>
            <p:cNvGrpSpPr/>
            <p:nvPr/>
          </p:nvGrpSpPr>
          <p:grpSpPr>
            <a:xfrm>
              <a:off x="244686" y="292255"/>
              <a:ext cx="957866" cy="1873132"/>
              <a:chOff x="1061532" y="1007914"/>
              <a:chExt cx="957866" cy="187313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1379545" y="1007914"/>
                <a:ext cx="1878" cy="151045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>
                <a:off x="1285148" y="1948870"/>
                <a:ext cx="73425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70C0"/>
                    </a:solidFill>
                  </a:rPr>
                  <a:t>(2)</a:t>
                </a:r>
                <a:endParaRPr lang="fr-FR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64662" y="1806296"/>
              <a:ext cx="1620217" cy="366909"/>
              <a:chOff x="881508" y="2521955"/>
              <a:chExt cx="1620217" cy="366909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H="1">
                <a:off x="881508" y="2702566"/>
                <a:ext cx="162021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e 39"/>
          <p:cNvGrpSpPr/>
          <p:nvPr/>
        </p:nvGrpSpPr>
        <p:grpSpPr>
          <a:xfrm>
            <a:off x="4907750" y="3717031"/>
            <a:ext cx="1608466" cy="799353"/>
            <a:chOff x="-625793" y="1591871"/>
            <a:chExt cx="2310672" cy="1148326"/>
          </a:xfrm>
        </p:grpSpPr>
        <p:grpSp>
          <p:nvGrpSpPr>
            <p:cNvPr id="41" name="Groupe 40"/>
            <p:cNvGrpSpPr/>
            <p:nvPr/>
          </p:nvGrpSpPr>
          <p:grpSpPr>
            <a:xfrm>
              <a:off x="2784" y="1813221"/>
              <a:ext cx="961998" cy="926976"/>
              <a:chOff x="819630" y="2528880"/>
              <a:chExt cx="961998" cy="92697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/>
              <p:cNvCxnSpPr/>
              <p:nvPr/>
            </p:nvCxnSpPr>
            <p:spPr>
              <a:xfrm flipV="1">
                <a:off x="1423458" y="2888864"/>
                <a:ext cx="0" cy="22334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/>
              <p:cNvSpPr txBox="1"/>
              <p:nvPr/>
            </p:nvSpPr>
            <p:spPr>
              <a:xfrm>
                <a:off x="819630" y="3091088"/>
                <a:ext cx="62679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(0)</a:t>
                </a:r>
                <a:endParaRPr lang="fr-FR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-625793" y="1591871"/>
              <a:ext cx="2310672" cy="581334"/>
              <a:chOff x="191053" y="2307530"/>
              <a:chExt cx="2310672" cy="581334"/>
            </a:xfrm>
          </p:grpSpPr>
          <p:sp>
            <p:nvSpPr>
              <p:cNvPr id="43" name="ZoneTexte 42"/>
              <p:cNvSpPr txBox="1"/>
              <p:nvPr/>
            </p:nvSpPr>
            <p:spPr>
              <a:xfrm>
                <a:off x="1984503" y="2307530"/>
                <a:ext cx="517221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B050"/>
                    </a:solidFill>
                  </a:rPr>
                  <a:t>(1)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44" name="Connecteur droit 43"/>
              <p:cNvCxnSpPr/>
              <p:nvPr/>
            </p:nvCxnSpPr>
            <p:spPr>
              <a:xfrm flipH="1">
                <a:off x="191053" y="2702566"/>
                <a:ext cx="2310672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Connecteur droit 49"/>
          <p:cNvCxnSpPr/>
          <p:nvPr/>
        </p:nvCxnSpPr>
        <p:spPr>
          <a:xfrm flipH="1">
            <a:off x="4115662" y="2387630"/>
            <a:ext cx="4563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570340" y="2088393"/>
            <a:ext cx="0" cy="2992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901506" y="3552679"/>
            <a:ext cx="0" cy="4393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endCxn id="47" idx="0"/>
          </p:cNvCxnSpPr>
          <p:nvPr/>
        </p:nvCxnSpPr>
        <p:spPr>
          <a:xfrm>
            <a:off x="5754527" y="1387677"/>
            <a:ext cx="9797" cy="248343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491880" y="4274100"/>
            <a:ext cx="22724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488241" y="1387677"/>
            <a:ext cx="0" cy="288642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488241" y="1384247"/>
            <a:ext cx="50769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561252" y="4274100"/>
            <a:ext cx="0" cy="1554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406488" y="4426500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 flipV="1">
            <a:off x="4406488" y="4426500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1136950" y="1845847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800670" y="265211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1026886" y="3518432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/>
          <p:cNvGrpSpPr/>
          <p:nvPr/>
        </p:nvGrpSpPr>
        <p:grpSpPr>
          <a:xfrm>
            <a:off x="3491880" y="1124971"/>
            <a:ext cx="2830501" cy="3143555"/>
            <a:chOff x="971600" y="-1874795"/>
            <a:chExt cx="2830501" cy="3143555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971600" y="1268760"/>
              <a:ext cx="2830501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 flipV="1">
              <a:off x="971600" y="-1874795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864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eur droit avec flèche 111"/>
          <p:cNvCxnSpPr/>
          <p:nvPr/>
        </p:nvCxnSpPr>
        <p:spPr>
          <a:xfrm flipV="1">
            <a:off x="1541125" y="3230422"/>
            <a:ext cx="470403" cy="3425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944442" y="4008282"/>
            <a:ext cx="585881" cy="108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882498" y="782558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1179249" y="242204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902904" y="3654353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555203" y="1998569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3" y="1998569"/>
                <a:ext cx="38953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</m:t>
                      </m:r>
                      <m:r>
                        <a:rPr lang="fr-FR" sz="1200" b="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Arc 109"/>
          <p:cNvSpPr/>
          <p:nvPr/>
        </p:nvSpPr>
        <p:spPr>
          <a:xfrm>
            <a:off x="161885" y="3388563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Arc 113"/>
          <p:cNvSpPr/>
          <p:nvPr/>
        </p:nvSpPr>
        <p:spPr>
          <a:xfrm>
            <a:off x="912978" y="2995227"/>
            <a:ext cx="1113326" cy="1163158"/>
          </a:xfrm>
          <a:prstGeom prst="arc">
            <a:avLst>
              <a:gd name="adj1" fmla="val 16070423"/>
              <a:gd name="adj2" fmla="val 19263416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c 121"/>
          <p:cNvSpPr/>
          <p:nvPr/>
        </p:nvSpPr>
        <p:spPr>
          <a:xfrm>
            <a:off x="403201" y="1512765"/>
            <a:ext cx="1113326" cy="1163158"/>
          </a:xfrm>
          <a:prstGeom prst="arc">
            <a:avLst>
              <a:gd name="adj1" fmla="val 4082937"/>
              <a:gd name="adj2" fmla="val 5311681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𝜑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blipFill rotWithShape="1"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031295" y="309192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95" y="3091922"/>
                <a:ext cx="368754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533798" y="166773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8" y="1667739"/>
                <a:ext cx="372345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H="1" flipV="1">
            <a:off x="840657" y="1772816"/>
            <a:ext cx="707532" cy="180399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92" idx="2"/>
          </p:cNvCxnSpPr>
          <p:nvPr/>
        </p:nvCxnSpPr>
        <p:spPr>
          <a:xfrm>
            <a:off x="1102538" y="2099762"/>
            <a:ext cx="58782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96450" y="183843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50" y="1838432"/>
                <a:ext cx="372345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/>
          <p:cNvSpPr/>
          <p:nvPr/>
        </p:nvSpPr>
        <p:spPr>
          <a:xfrm>
            <a:off x="615241" y="1750036"/>
            <a:ext cx="720000" cy="720000"/>
          </a:xfrm>
          <a:prstGeom prst="arc">
            <a:avLst>
              <a:gd name="adj1" fmla="val 817056"/>
              <a:gd name="adj2" fmla="val 13498711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51520" y="221409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14099"/>
                <a:ext cx="497124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96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e 37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c 47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c 49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5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93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6" name="Connecteur droit avec flèche 3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36" r="20714"/>
          <a:stretch/>
        </p:blipFill>
        <p:spPr bwMode="auto">
          <a:xfrm>
            <a:off x="3052763" y="3588443"/>
            <a:ext cx="1957227" cy="155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70" y="5229200"/>
            <a:ext cx="1573212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Arc 35"/>
          <p:cNvSpPr/>
          <p:nvPr/>
        </p:nvSpPr>
        <p:spPr>
          <a:xfrm>
            <a:off x="3131840" y="5650218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24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988840"/>
            <a:ext cx="2880320" cy="1435254"/>
            <a:chOff x="999306" y="565780"/>
            <a:chExt cx="2880320" cy="1435254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necteur droit avec flèche 8"/>
          <p:cNvCxnSpPr/>
          <p:nvPr/>
        </p:nvCxnSpPr>
        <p:spPr>
          <a:xfrm flipV="1">
            <a:off x="972394" y="2132856"/>
            <a:ext cx="2663502" cy="129044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3637806" y="3099450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806" y="3099450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398551" y="1770609"/>
                <a:ext cx="1147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𝜆</m:t>
                    </m:r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ou 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𝛼</m:t>
                    </m:r>
                    <m:r>
                      <a:rPr lang="fr-FR" sz="1400" i="1">
                        <a:latin typeface="Cambria Math"/>
                      </a:rPr>
                      <m:t>(</m:t>
                    </m:r>
                    <m:r>
                      <a:rPr lang="fr-FR" sz="1400" i="1">
                        <a:latin typeface="Cambria Math"/>
                      </a:rPr>
                      <m:t>𝑡</m:t>
                    </m:r>
                    <m:r>
                      <a:rPr lang="fr-FR" sz="1400" i="1">
                        <a:latin typeface="Cambria Math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51" y="1770609"/>
                <a:ext cx="1147686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4558617" y="1988046"/>
            <a:ext cx="2880320" cy="1435254"/>
            <a:chOff x="999306" y="565780"/>
            <a:chExt cx="2880320" cy="1435254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avec flèche 17"/>
          <p:cNvCxnSpPr/>
          <p:nvPr/>
        </p:nvCxnSpPr>
        <p:spPr>
          <a:xfrm flipV="1">
            <a:off x="4559411" y="2705673"/>
            <a:ext cx="2604877" cy="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7224823" y="3098656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823" y="3098656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4004811" y="1752345"/>
                <a:ext cx="1107611" cy="32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𝜆</m:t>
                        </m:r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𝛼</m:t>
                        </m:r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11" y="1752345"/>
                <a:ext cx="1107611" cy="321627"/>
              </a:xfrm>
              <a:prstGeom prst="rect">
                <a:avLst/>
              </a:prstGeom>
              <a:blipFill rotWithShape="1">
                <a:blip r:embed="rId4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2896204" y="2369430"/>
                <a:ext cx="739692" cy="96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0" dirty="0" smtClean="0"/>
                  <a:t>Pente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4" y="2369430"/>
                <a:ext cx="739692" cy="966675"/>
              </a:xfrm>
              <a:prstGeom prst="rect">
                <a:avLst/>
              </a:prstGeom>
              <a:blipFill rotWithShape="1">
                <a:blip r:embed="rId5"/>
                <a:stretch>
                  <a:fillRect t="-6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e 23"/>
          <p:cNvGrpSpPr/>
          <p:nvPr/>
        </p:nvGrpSpPr>
        <p:grpSpPr>
          <a:xfrm>
            <a:off x="8136833" y="1989941"/>
            <a:ext cx="2880320" cy="1435254"/>
            <a:chOff x="999306" y="565780"/>
            <a:chExt cx="2880320" cy="1435254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necteur droit avec flèche 26"/>
          <p:cNvCxnSpPr/>
          <p:nvPr/>
        </p:nvCxnSpPr>
        <p:spPr>
          <a:xfrm flipV="1">
            <a:off x="8144175" y="3412713"/>
            <a:ext cx="2604877" cy="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10803039" y="3100551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039" y="3100551"/>
                <a:ext cx="2996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7583027" y="1754240"/>
                <a:ext cx="1107611" cy="320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𝜆</m:t>
                        </m:r>
                      </m:e>
                    </m:acc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27" y="1754240"/>
                <a:ext cx="1107611" cy="320344"/>
              </a:xfrm>
              <a:prstGeom prst="rect">
                <a:avLst/>
              </a:prstGeom>
              <a:blipFill rotWithShape="1">
                <a:blip r:embed="rId7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4004811" y="2322491"/>
                <a:ext cx="553805" cy="76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11" y="2322491"/>
                <a:ext cx="553805" cy="76508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822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427038"/>
            <a:ext cx="48196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5652120" y="11247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11760" y="35730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627784" y="21102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427984" y="155679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44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/>
          <p:cNvGrpSpPr/>
          <p:nvPr/>
        </p:nvGrpSpPr>
        <p:grpSpPr>
          <a:xfrm rot="10800000">
            <a:off x="2876342" y="764705"/>
            <a:ext cx="3408357" cy="3951221"/>
            <a:chOff x="3488241" y="602264"/>
            <a:chExt cx="3408357" cy="3951221"/>
          </a:xfrm>
        </p:grpSpPr>
        <p:grpSp>
          <p:nvGrpSpPr>
            <p:cNvPr id="10" name="Groupe 9"/>
            <p:cNvGrpSpPr/>
            <p:nvPr/>
          </p:nvGrpSpPr>
          <p:grpSpPr>
            <a:xfrm>
              <a:off x="3488241" y="602264"/>
              <a:ext cx="1083759" cy="1608700"/>
              <a:chOff x="-354345" y="-137803"/>
              <a:chExt cx="1556896" cy="2311008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-354345" y="-137803"/>
                <a:ext cx="1319127" cy="2303190"/>
                <a:chOff x="462501" y="577856"/>
                <a:chExt cx="1319127" cy="230319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 rot="10800000">
                  <a:off x="462501" y="577856"/>
                  <a:ext cx="806010" cy="596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b="1" dirty="0" smtClean="0">
                      <a:solidFill>
                        <a:srgbClr val="FF0000"/>
                      </a:solidFill>
                    </a:rPr>
                    <a:t>Lame (8)</a:t>
                  </a:r>
                  <a:endParaRPr lang="fr-FR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" name="Groupe 11"/>
              <p:cNvGrpSpPr/>
              <p:nvPr/>
            </p:nvGrpSpPr>
            <p:grpSpPr>
              <a:xfrm>
                <a:off x="64662" y="1806296"/>
                <a:ext cx="1137889" cy="366909"/>
                <a:chOff x="881508" y="2521955"/>
                <a:chExt cx="1137889" cy="366909"/>
              </a:xfrm>
            </p:grpSpPr>
            <p:cxnSp>
              <p:nvCxnSpPr>
                <p:cNvPr id="13" name="Connecteur droit 12"/>
                <p:cNvCxnSpPr/>
                <p:nvPr/>
              </p:nvCxnSpPr>
              <p:spPr>
                <a:xfrm flipH="1">
                  <a:off x="881508" y="2702566"/>
                  <a:ext cx="1137889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e 17"/>
            <p:cNvGrpSpPr/>
            <p:nvPr/>
          </p:nvGrpSpPr>
          <p:grpSpPr>
            <a:xfrm rot="5400000">
              <a:off x="4285357" y="475287"/>
              <a:ext cx="1190857" cy="1769693"/>
              <a:chOff x="604097" y="1126503"/>
              <a:chExt cx="1190857" cy="1769693"/>
            </a:xfrm>
          </p:grpSpPr>
          <p:cxnSp>
            <p:nvCxnSpPr>
              <p:cNvPr id="20" name="Connecteur droit 19"/>
              <p:cNvCxnSpPr/>
              <p:nvPr/>
            </p:nvCxnSpPr>
            <p:spPr>
              <a:xfrm rot="16200000" flipV="1">
                <a:off x="1199525" y="2163676"/>
                <a:ext cx="1" cy="119085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e 18"/>
              <p:cNvGrpSpPr/>
              <p:nvPr/>
            </p:nvGrpSpPr>
            <p:grpSpPr>
              <a:xfrm>
                <a:off x="953236" y="1126503"/>
                <a:ext cx="560634" cy="1769693"/>
                <a:chOff x="953236" y="1126503"/>
                <a:chExt cx="560634" cy="1769693"/>
              </a:xfrm>
            </p:grpSpPr>
            <p:cxnSp>
              <p:nvCxnSpPr>
                <p:cNvPr id="22" name="Connecteur droit 21"/>
                <p:cNvCxnSpPr/>
                <p:nvPr/>
              </p:nvCxnSpPr>
              <p:spPr>
                <a:xfrm rot="16200000">
                  <a:off x="479313" y="1874260"/>
                  <a:ext cx="1495513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953236" y="2622016"/>
                  <a:ext cx="560634" cy="2741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23" name="Groupe 22"/>
            <p:cNvGrpSpPr/>
            <p:nvPr/>
          </p:nvGrpSpPr>
          <p:grpSpPr>
            <a:xfrm>
              <a:off x="3779912" y="2380317"/>
              <a:ext cx="1127838" cy="1309336"/>
              <a:chOff x="64662" y="292255"/>
              <a:chExt cx="1620217" cy="1880950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244686" y="292255"/>
                <a:ext cx="1431221" cy="1873132"/>
                <a:chOff x="1061532" y="1007914"/>
                <a:chExt cx="1431221" cy="187313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0" name="Connecteur droit 29"/>
                <p:cNvCxnSpPr/>
                <p:nvPr/>
              </p:nvCxnSpPr>
              <p:spPr>
                <a:xfrm flipH="1">
                  <a:off x="1379545" y="1007914"/>
                  <a:ext cx="1878" cy="151045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Texte 30"/>
                <p:cNvSpPr txBox="1"/>
                <p:nvPr/>
              </p:nvSpPr>
              <p:spPr>
                <a:xfrm rot="10800000">
                  <a:off x="1285147" y="1966254"/>
                  <a:ext cx="1207606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70C0"/>
                      </a:solidFill>
                    </a:rPr>
                    <a:t>Noix (12)</a:t>
                  </a:r>
                  <a:endParaRPr lang="fr-FR" sz="1400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25" name="Groupe 24"/>
              <p:cNvGrpSpPr/>
              <p:nvPr/>
            </p:nvGrpSpPr>
            <p:grpSpPr>
              <a:xfrm>
                <a:off x="64662" y="1806296"/>
                <a:ext cx="1620217" cy="366909"/>
                <a:chOff x="881508" y="2521955"/>
                <a:chExt cx="1620217" cy="366909"/>
              </a:xfrm>
            </p:grpSpPr>
            <p:cxnSp>
              <p:nvCxnSpPr>
                <p:cNvPr id="26" name="Connecteur droit 25"/>
                <p:cNvCxnSpPr/>
                <p:nvPr/>
              </p:nvCxnSpPr>
              <p:spPr>
                <a:xfrm flipH="1">
                  <a:off x="881508" y="2702566"/>
                  <a:ext cx="1620217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e 31"/>
            <p:cNvGrpSpPr/>
            <p:nvPr/>
          </p:nvGrpSpPr>
          <p:grpSpPr>
            <a:xfrm>
              <a:off x="4907750" y="3425721"/>
              <a:ext cx="1988848" cy="1113401"/>
              <a:chOff x="-625793" y="1173383"/>
              <a:chExt cx="2857117" cy="1599478"/>
            </a:xfrm>
          </p:grpSpPr>
          <p:grpSp>
            <p:nvGrpSpPr>
              <p:cNvPr id="33" name="Groupe 32"/>
              <p:cNvGrpSpPr/>
              <p:nvPr/>
            </p:nvGrpSpPr>
            <p:grpSpPr>
              <a:xfrm>
                <a:off x="-625792" y="1813221"/>
                <a:ext cx="1590574" cy="959640"/>
                <a:chOff x="191054" y="2528880"/>
                <a:chExt cx="1590574" cy="95964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0" name="Connecteur droit 39"/>
                <p:cNvCxnSpPr/>
                <p:nvPr/>
              </p:nvCxnSpPr>
              <p:spPr>
                <a:xfrm flipV="1">
                  <a:off x="1423458" y="2888864"/>
                  <a:ext cx="0" cy="22334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ZoneTexte 40"/>
                <p:cNvSpPr txBox="1"/>
                <p:nvPr/>
              </p:nvSpPr>
              <p:spPr>
                <a:xfrm rot="10800000">
                  <a:off x="191054" y="3123752"/>
                  <a:ext cx="1234931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Corps (1)</a:t>
                  </a:r>
                  <a:endParaRPr lang="fr-FR" sz="1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4" name="Groupe 33"/>
              <p:cNvGrpSpPr/>
              <p:nvPr/>
            </p:nvGrpSpPr>
            <p:grpSpPr>
              <a:xfrm>
                <a:off x="-625793" y="1173383"/>
                <a:ext cx="2857117" cy="999822"/>
                <a:chOff x="191053" y="1889042"/>
                <a:chExt cx="2857117" cy="999822"/>
              </a:xfrm>
            </p:grpSpPr>
            <p:sp>
              <p:nvSpPr>
                <p:cNvPr id="35" name="ZoneTexte 34"/>
                <p:cNvSpPr txBox="1"/>
                <p:nvPr/>
              </p:nvSpPr>
              <p:spPr>
                <a:xfrm rot="10800000">
                  <a:off x="1514568" y="1889042"/>
                  <a:ext cx="1533602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B050"/>
                      </a:solidFill>
                    </a:rPr>
                    <a:t>Vilebrequin (3)</a:t>
                  </a:r>
                  <a:endParaRPr lang="fr-FR" sz="1400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36" name="Connecteur droit 35"/>
                <p:cNvCxnSpPr/>
                <p:nvPr/>
              </p:nvCxnSpPr>
              <p:spPr>
                <a:xfrm flipH="1">
                  <a:off x="191053" y="2702566"/>
                  <a:ext cx="2310672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Connecteur droit 41"/>
            <p:cNvCxnSpPr/>
            <p:nvPr/>
          </p:nvCxnSpPr>
          <p:spPr>
            <a:xfrm flipH="1">
              <a:off x="4115662" y="2387630"/>
              <a:ext cx="45633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4570340" y="2088393"/>
              <a:ext cx="0" cy="29923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4901506" y="3552679"/>
              <a:ext cx="0" cy="4393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>
              <a:endCxn id="39" idx="0"/>
            </p:cNvCxnSpPr>
            <p:nvPr/>
          </p:nvCxnSpPr>
          <p:spPr>
            <a:xfrm>
              <a:off x="5754527" y="1387677"/>
              <a:ext cx="9797" cy="248343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3491880" y="4274100"/>
              <a:ext cx="227244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3488241" y="1387677"/>
              <a:ext cx="0" cy="288642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488241" y="1384247"/>
              <a:ext cx="50769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4561252" y="4274100"/>
              <a:ext cx="0" cy="1554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406488" y="4426500"/>
              <a:ext cx="309528" cy="126985"/>
            </a:xfrm>
            <a:prstGeom prst="rect">
              <a:avLst/>
            </a:prstGeom>
            <a:pattFill prst="lt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/>
            <p:nvPr/>
          </p:nvCxnSpPr>
          <p:spPr>
            <a:xfrm flipV="1">
              <a:off x="4406488" y="4426500"/>
              <a:ext cx="307164" cy="30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Connecteur droit 89"/>
          <p:cNvCxnSpPr/>
          <p:nvPr/>
        </p:nvCxnSpPr>
        <p:spPr>
          <a:xfrm rot="10800000">
            <a:off x="6156176" y="1318880"/>
            <a:ext cx="0" cy="439339"/>
          </a:xfrm>
          <a:prstGeom prst="line">
            <a:avLst/>
          </a:prstGeom>
          <a:ln w="12700">
            <a:solidFill>
              <a:srgbClr val="00B05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596982" y="1384660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e</a:t>
            </a:r>
            <a:endParaRPr lang="fr-FR" sz="2000" dirty="0">
              <a:solidFill>
                <a:srgbClr val="00B050"/>
              </a:solidFill>
            </a:endParaRPr>
          </a:p>
        </p:txBody>
      </p:sp>
      <p:cxnSp>
        <p:nvCxnSpPr>
          <p:cNvPr id="92" name="Connecteur droit 91"/>
          <p:cNvCxnSpPr/>
          <p:nvPr/>
        </p:nvCxnSpPr>
        <p:spPr>
          <a:xfrm flipV="1">
            <a:off x="6156176" y="1742593"/>
            <a:ext cx="0" cy="1494317"/>
          </a:xfrm>
          <a:prstGeom prst="line">
            <a:avLst/>
          </a:prstGeom>
          <a:ln w="12700">
            <a:solidFill>
              <a:srgbClr val="0070C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5596983" y="2233385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l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73502" y="873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</a:t>
            </a:r>
            <a:endParaRPr lang="fr-FR" sz="1400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5423884" y="131586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</a:t>
            </a:r>
            <a:endParaRPr lang="fr-FR" sz="14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620788" y="280847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5777004" y="362273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D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0441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988840"/>
            <a:ext cx="2880320" cy="1435254"/>
            <a:chOff x="999306" y="565780"/>
            <a:chExt cx="2880320" cy="1435254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3637806" y="3099450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806" y="3099450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398551" y="1770609"/>
                <a:ext cx="1147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𝜆</m:t>
                    </m:r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ou 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𝛼</m:t>
                    </m:r>
                    <m:r>
                      <a:rPr lang="fr-FR" sz="1400" i="1">
                        <a:latin typeface="Cambria Math"/>
                      </a:rPr>
                      <m:t>(</m:t>
                    </m:r>
                    <m:r>
                      <a:rPr lang="fr-FR" sz="1400" i="1">
                        <a:latin typeface="Cambria Math"/>
                      </a:rPr>
                      <m:t>𝑡</m:t>
                    </m:r>
                    <m:r>
                      <a:rPr lang="fr-FR" sz="1400" i="1">
                        <a:latin typeface="Cambria Math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51" y="1770609"/>
                <a:ext cx="1147686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4558617" y="1988046"/>
            <a:ext cx="2880320" cy="1435254"/>
            <a:chOff x="999306" y="565780"/>
            <a:chExt cx="2880320" cy="1435254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avec flèche 17"/>
          <p:cNvCxnSpPr/>
          <p:nvPr/>
        </p:nvCxnSpPr>
        <p:spPr>
          <a:xfrm flipV="1">
            <a:off x="4559411" y="2705031"/>
            <a:ext cx="732669" cy="701403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7224823" y="3098656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823" y="3098656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4004811" y="1752345"/>
                <a:ext cx="1107611" cy="32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𝜆</m:t>
                        </m:r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𝛼</m:t>
                        </m:r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11" y="1752345"/>
                <a:ext cx="1107611" cy="321627"/>
              </a:xfrm>
              <a:prstGeom prst="rect">
                <a:avLst/>
              </a:prstGeom>
              <a:blipFill rotWithShape="1">
                <a:blip r:embed="rId4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4004811" y="2322491"/>
                <a:ext cx="553805" cy="76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11" y="2322491"/>
                <a:ext cx="553805" cy="7650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e 23"/>
          <p:cNvGrpSpPr/>
          <p:nvPr/>
        </p:nvGrpSpPr>
        <p:grpSpPr>
          <a:xfrm>
            <a:off x="8136833" y="1989941"/>
            <a:ext cx="2880320" cy="1435254"/>
            <a:chOff x="999306" y="565780"/>
            <a:chExt cx="2880320" cy="1435254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1000100" y="1284759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necteur droit avec flèche 26"/>
          <p:cNvCxnSpPr/>
          <p:nvPr/>
        </p:nvCxnSpPr>
        <p:spPr>
          <a:xfrm flipV="1">
            <a:off x="10314052" y="2998898"/>
            <a:ext cx="732669" cy="312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10756569" y="2397254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569" y="2397254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7583027" y="1754240"/>
                <a:ext cx="1107611" cy="320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𝜆</m:t>
                        </m:r>
                      </m:e>
                    </m:acc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27" y="1754240"/>
                <a:ext cx="1107611" cy="320344"/>
              </a:xfrm>
              <a:prstGeom prst="rect">
                <a:avLst/>
              </a:prstGeom>
              <a:blipFill rotWithShape="1">
                <a:blip r:embed="rId6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/>
          <p:cNvCxnSpPr>
            <a:endCxn id="19" idx="2"/>
          </p:cNvCxnSpPr>
          <p:nvPr/>
        </p:nvCxnSpPr>
        <p:spPr>
          <a:xfrm>
            <a:off x="6732240" y="2707568"/>
            <a:ext cx="642400" cy="69886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292080" y="2705031"/>
            <a:ext cx="1440160" cy="2537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857310" y="2708920"/>
            <a:ext cx="1440160" cy="2537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8124641" y="2420888"/>
            <a:ext cx="732669" cy="312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8857310" y="2420888"/>
            <a:ext cx="0" cy="29056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10297470" y="2711457"/>
            <a:ext cx="0" cy="29056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11025136" y="2706383"/>
            <a:ext cx="0" cy="29056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rme libre 41"/>
          <p:cNvSpPr/>
          <p:nvPr/>
        </p:nvSpPr>
        <p:spPr>
          <a:xfrm>
            <a:off x="958645" y="2271252"/>
            <a:ext cx="2875936" cy="1150374"/>
          </a:xfrm>
          <a:custGeom>
            <a:avLst/>
            <a:gdLst>
              <a:gd name="connsiteX0" fmla="*/ 0 w 2875936"/>
              <a:gd name="connsiteY0" fmla="*/ 1150374 h 1150374"/>
              <a:gd name="connsiteX1" fmla="*/ 2875936 w 2875936"/>
              <a:gd name="connsiteY1" fmla="*/ 0 h 1150374"/>
              <a:gd name="connsiteX2" fmla="*/ 2875936 w 2875936"/>
              <a:gd name="connsiteY2" fmla="*/ 0 h 1150374"/>
              <a:gd name="connsiteX0" fmla="*/ 0 w 2875936"/>
              <a:gd name="connsiteY0" fmla="*/ 1150374 h 1150374"/>
              <a:gd name="connsiteX1" fmla="*/ 2138516 w 2875936"/>
              <a:gd name="connsiteY1" fmla="*/ 44245 h 1150374"/>
              <a:gd name="connsiteX2" fmla="*/ 2875936 w 2875936"/>
              <a:gd name="connsiteY2" fmla="*/ 0 h 1150374"/>
              <a:gd name="connsiteX3" fmla="*/ 2875936 w 2875936"/>
              <a:gd name="connsiteY3" fmla="*/ 0 h 1150374"/>
              <a:gd name="connsiteX0" fmla="*/ 0 w 2875936"/>
              <a:gd name="connsiteY0" fmla="*/ 1150374 h 1150374"/>
              <a:gd name="connsiteX1" fmla="*/ 2138516 w 2875936"/>
              <a:gd name="connsiteY1" fmla="*/ 44245 h 1150374"/>
              <a:gd name="connsiteX2" fmla="*/ 2875936 w 2875936"/>
              <a:gd name="connsiteY2" fmla="*/ 0 h 1150374"/>
              <a:gd name="connsiteX3" fmla="*/ 2875936 w 2875936"/>
              <a:gd name="connsiteY3" fmla="*/ 0 h 1150374"/>
              <a:gd name="connsiteX0" fmla="*/ 0 w 2875936"/>
              <a:gd name="connsiteY0" fmla="*/ 1150374 h 1150374"/>
              <a:gd name="connsiteX1" fmla="*/ 2168013 w 2875936"/>
              <a:gd name="connsiteY1" fmla="*/ 14748 h 1150374"/>
              <a:gd name="connsiteX2" fmla="*/ 2875936 w 2875936"/>
              <a:gd name="connsiteY2" fmla="*/ 0 h 1150374"/>
              <a:gd name="connsiteX3" fmla="*/ 2875936 w 2875936"/>
              <a:gd name="connsiteY3" fmla="*/ 0 h 1150374"/>
              <a:gd name="connsiteX0" fmla="*/ 0 w 2875936"/>
              <a:gd name="connsiteY0" fmla="*/ 1150374 h 1150374"/>
              <a:gd name="connsiteX1" fmla="*/ 2168013 w 2875936"/>
              <a:gd name="connsiteY1" fmla="*/ 14748 h 1150374"/>
              <a:gd name="connsiteX2" fmla="*/ 2875936 w 2875936"/>
              <a:gd name="connsiteY2" fmla="*/ 0 h 1150374"/>
              <a:gd name="connsiteX3" fmla="*/ 2875936 w 2875936"/>
              <a:gd name="connsiteY3" fmla="*/ 0 h 1150374"/>
              <a:gd name="connsiteX0" fmla="*/ 0 w 2875936"/>
              <a:gd name="connsiteY0" fmla="*/ 1193137 h 1193137"/>
              <a:gd name="connsiteX1" fmla="*/ 707923 w 2875936"/>
              <a:gd name="connsiteY1" fmla="*/ 780182 h 1193137"/>
              <a:gd name="connsiteX2" fmla="*/ 2168013 w 2875936"/>
              <a:gd name="connsiteY2" fmla="*/ 57511 h 1193137"/>
              <a:gd name="connsiteX3" fmla="*/ 2875936 w 2875936"/>
              <a:gd name="connsiteY3" fmla="*/ 42763 h 1193137"/>
              <a:gd name="connsiteX4" fmla="*/ 2875936 w 2875936"/>
              <a:gd name="connsiteY4" fmla="*/ 42763 h 1193137"/>
              <a:gd name="connsiteX0" fmla="*/ 0 w 2875936"/>
              <a:gd name="connsiteY0" fmla="*/ 1223668 h 1296119"/>
              <a:gd name="connsiteX1" fmla="*/ 722672 w 2875936"/>
              <a:gd name="connsiteY1" fmla="*/ 1223667 h 1296119"/>
              <a:gd name="connsiteX2" fmla="*/ 2168013 w 2875936"/>
              <a:gd name="connsiteY2" fmla="*/ 88042 h 1296119"/>
              <a:gd name="connsiteX3" fmla="*/ 2875936 w 2875936"/>
              <a:gd name="connsiteY3" fmla="*/ 73294 h 1296119"/>
              <a:gd name="connsiteX4" fmla="*/ 2875936 w 2875936"/>
              <a:gd name="connsiteY4" fmla="*/ 73294 h 1296119"/>
              <a:gd name="connsiteX0" fmla="*/ 0 w 2875936"/>
              <a:gd name="connsiteY0" fmla="*/ 1223668 h 1296119"/>
              <a:gd name="connsiteX1" fmla="*/ 722672 w 2875936"/>
              <a:gd name="connsiteY1" fmla="*/ 1223667 h 1296119"/>
              <a:gd name="connsiteX2" fmla="*/ 2168013 w 2875936"/>
              <a:gd name="connsiteY2" fmla="*/ 88042 h 1296119"/>
              <a:gd name="connsiteX3" fmla="*/ 2875936 w 2875936"/>
              <a:gd name="connsiteY3" fmla="*/ 73294 h 1296119"/>
              <a:gd name="connsiteX4" fmla="*/ 2875936 w 2875936"/>
              <a:gd name="connsiteY4" fmla="*/ 73294 h 1296119"/>
              <a:gd name="connsiteX0" fmla="*/ 0 w 2875936"/>
              <a:gd name="connsiteY0" fmla="*/ 1223668 h 1225234"/>
              <a:gd name="connsiteX1" fmla="*/ 722672 w 2875936"/>
              <a:gd name="connsiteY1" fmla="*/ 1223667 h 1225234"/>
              <a:gd name="connsiteX2" fmla="*/ 2168013 w 2875936"/>
              <a:gd name="connsiteY2" fmla="*/ 88042 h 1225234"/>
              <a:gd name="connsiteX3" fmla="*/ 2875936 w 2875936"/>
              <a:gd name="connsiteY3" fmla="*/ 73294 h 1225234"/>
              <a:gd name="connsiteX4" fmla="*/ 2875936 w 2875936"/>
              <a:gd name="connsiteY4" fmla="*/ 73294 h 1225234"/>
              <a:gd name="connsiteX0" fmla="*/ 0 w 2875936"/>
              <a:gd name="connsiteY0" fmla="*/ 1223668 h 1225122"/>
              <a:gd name="connsiteX1" fmla="*/ 722672 w 2875936"/>
              <a:gd name="connsiteY1" fmla="*/ 1223667 h 1225122"/>
              <a:gd name="connsiteX2" fmla="*/ 2168013 w 2875936"/>
              <a:gd name="connsiteY2" fmla="*/ 88042 h 1225122"/>
              <a:gd name="connsiteX3" fmla="*/ 2875936 w 2875936"/>
              <a:gd name="connsiteY3" fmla="*/ 73294 h 1225122"/>
              <a:gd name="connsiteX4" fmla="*/ 2875936 w 2875936"/>
              <a:gd name="connsiteY4" fmla="*/ 73294 h 1225122"/>
              <a:gd name="connsiteX0" fmla="*/ 0 w 2875936"/>
              <a:gd name="connsiteY0" fmla="*/ 1223668 h 1225122"/>
              <a:gd name="connsiteX1" fmla="*/ 722672 w 2875936"/>
              <a:gd name="connsiteY1" fmla="*/ 1223667 h 1225122"/>
              <a:gd name="connsiteX2" fmla="*/ 2168013 w 2875936"/>
              <a:gd name="connsiteY2" fmla="*/ 88042 h 1225122"/>
              <a:gd name="connsiteX3" fmla="*/ 2875936 w 2875936"/>
              <a:gd name="connsiteY3" fmla="*/ 73294 h 1225122"/>
              <a:gd name="connsiteX4" fmla="*/ 2875936 w 2875936"/>
              <a:gd name="connsiteY4" fmla="*/ 73294 h 1225122"/>
              <a:gd name="connsiteX0" fmla="*/ 0 w 2875936"/>
              <a:gd name="connsiteY0" fmla="*/ 1221487 h 1221487"/>
              <a:gd name="connsiteX1" fmla="*/ 722672 w 2875936"/>
              <a:gd name="connsiteY1" fmla="*/ 1191989 h 1221487"/>
              <a:gd name="connsiteX2" fmla="*/ 2168013 w 2875936"/>
              <a:gd name="connsiteY2" fmla="*/ 85861 h 1221487"/>
              <a:gd name="connsiteX3" fmla="*/ 2875936 w 2875936"/>
              <a:gd name="connsiteY3" fmla="*/ 71113 h 1221487"/>
              <a:gd name="connsiteX4" fmla="*/ 2875936 w 2875936"/>
              <a:gd name="connsiteY4" fmla="*/ 71113 h 1221487"/>
              <a:gd name="connsiteX0" fmla="*/ 0 w 2875936"/>
              <a:gd name="connsiteY0" fmla="*/ 1221487 h 1221487"/>
              <a:gd name="connsiteX1" fmla="*/ 722672 w 2875936"/>
              <a:gd name="connsiteY1" fmla="*/ 1191989 h 1221487"/>
              <a:gd name="connsiteX2" fmla="*/ 2168013 w 2875936"/>
              <a:gd name="connsiteY2" fmla="*/ 85861 h 1221487"/>
              <a:gd name="connsiteX3" fmla="*/ 2875936 w 2875936"/>
              <a:gd name="connsiteY3" fmla="*/ 71113 h 1221487"/>
              <a:gd name="connsiteX4" fmla="*/ 2875936 w 2875936"/>
              <a:gd name="connsiteY4" fmla="*/ 71113 h 1221487"/>
              <a:gd name="connsiteX0" fmla="*/ 0 w 2875936"/>
              <a:gd name="connsiteY0" fmla="*/ 1221487 h 1251213"/>
              <a:gd name="connsiteX1" fmla="*/ 722672 w 2875936"/>
              <a:gd name="connsiteY1" fmla="*/ 1191989 h 1251213"/>
              <a:gd name="connsiteX2" fmla="*/ 2168013 w 2875936"/>
              <a:gd name="connsiteY2" fmla="*/ 85861 h 1251213"/>
              <a:gd name="connsiteX3" fmla="*/ 2875936 w 2875936"/>
              <a:gd name="connsiteY3" fmla="*/ 71113 h 1251213"/>
              <a:gd name="connsiteX4" fmla="*/ 2875936 w 2875936"/>
              <a:gd name="connsiteY4" fmla="*/ 71113 h 1251213"/>
              <a:gd name="connsiteX0" fmla="*/ 0 w 2875936"/>
              <a:gd name="connsiteY0" fmla="*/ 1214941 h 1214941"/>
              <a:gd name="connsiteX1" fmla="*/ 752169 w 2875936"/>
              <a:gd name="connsiteY1" fmla="*/ 1096953 h 1214941"/>
              <a:gd name="connsiteX2" fmla="*/ 2168013 w 2875936"/>
              <a:gd name="connsiteY2" fmla="*/ 79315 h 1214941"/>
              <a:gd name="connsiteX3" fmla="*/ 2875936 w 2875936"/>
              <a:gd name="connsiteY3" fmla="*/ 64567 h 1214941"/>
              <a:gd name="connsiteX4" fmla="*/ 2875936 w 2875936"/>
              <a:gd name="connsiteY4" fmla="*/ 64567 h 1214941"/>
              <a:gd name="connsiteX0" fmla="*/ 0 w 2875936"/>
              <a:gd name="connsiteY0" fmla="*/ 1165179 h 1165179"/>
              <a:gd name="connsiteX1" fmla="*/ 752169 w 2875936"/>
              <a:gd name="connsiteY1" fmla="*/ 1047191 h 1165179"/>
              <a:gd name="connsiteX2" fmla="*/ 2138516 w 2875936"/>
              <a:gd name="connsiteY2" fmla="*/ 103295 h 1165179"/>
              <a:gd name="connsiteX3" fmla="*/ 2875936 w 2875936"/>
              <a:gd name="connsiteY3" fmla="*/ 14805 h 1165179"/>
              <a:gd name="connsiteX4" fmla="*/ 2875936 w 2875936"/>
              <a:gd name="connsiteY4" fmla="*/ 14805 h 1165179"/>
              <a:gd name="connsiteX0" fmla="*/ 0 w 2875936"/>
              <a:gd name="connsiteY0" fmla="*/ 1150374 h 1150374"/>
              <a:gd name="connsiteX1" fmla="*/ 752169 w 2875936"/>
              <a:gd name="connsiteY1" fmla="*/ 1032386 h 1150374"/>
              <a:gd name="connsiteX2" fmla="*/ 2123768 w 2875936"/>
              <a:gd name="connsiteY2" fmla="*/ 117987 h 1150374"/>
              <a:gd name="connsiteX3" fmla="*/ 2875936 w 2875936"/>
              <a:gd name="connsiteY3" fmla="*/ 0 h 1150374"/>
              <a:gd name="connsiteX4" fmla="*/ 2875936 w 2875936"/>
              <a:gd name="connsiteY4" fmla="*/ 0 h 115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936" h="1150374">
                <a:moveTo>
                  <a:pt x="0" y="1150374"/>
                </a:moveTo>
                <a:cubicBezTo>
                  <a:pt x="103239" y="1091381"/>
                  <a:pt x="398208" y="1204450"/>
                  <a:pt x="752169" y="1032386"/>
                </a:cubicBezTo>
                <a:cubicBezTo>
                  <a:pt x="1106130" y="860322"/>
                  <a:pt x="1769807" y="290051"/>
                  <a:pt x="2123768" y="117987"/>
                </a:cubicBezTo>
                <a:cubicBezTo>
                  <a:pt x="2477729" y="-54077"/>
                  <a:pt x="2750575" y="19664"/>
                  <a:pt x="2875936" y="0"/>
                </a:cubicBezTo>
                <a:lnTo>
                  <a:pt x="2875936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292080" y="2711457"/>
            <a:ext cx="0" cy="7137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6732240" y="2705031"/>
            <a:ext cx="0" cy="7137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1691680" y="2742581"/>
            <a:ext cx="0" cy="7137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3131840" y="2692695"/>
            <a:ext cx="0" cy="7137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945439" y="345631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1</a:t>
            </a:r>
            <a:endParaRPr lang="fr-FR" sz="1400" i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2021350" y="345631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2</a:t>
            </a:r>
            <a:endParaRPr lang="fr-FR" sz="1400" i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3097261" y="345631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3</a:t>
            </a:r>
            <a:endParaRPr lang="fr-FR" sz="1400" i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4563373" y="339985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1</a:t>
            </a:r>
            <a:endParaRPr lang="fr-FR" sz="1400" i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639284" y="339985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2</a:t>
            </a:r>
            <a:endParaRPr lang="fr-FR" sz="1400" i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6715195" y="339985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3</a:t>
            </a:r>
            <a:endParaRPr lang="fr-FR" sz="1400" i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8136833" y="3399857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1</a:t>
            </a:r>
            <a:endParaRPr lang="fr-FR" sz="1400" i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9212744" y="3399857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2</a:t>
            </a:r>
            <a:endParaRPr lang="fr-FR" sz="1400" i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0288655" y="3399857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3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352122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999306" y="706436"/>
            <a:ext cx="1902184" cy="1371566"/>
            <a:chOff x="999306" y="706436"/>
            <a:chExt cx="1902184" cy="1371566"/>
          </a:xfrm>
        </p:grpSpPr>
        <p:pic>
          <p:nvPicPr>
            <p:cNvPr id="1026" name="Picture 2" descr="http://openclipart.org/image/800px/svg_to_png/171410/qubodup-whee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97443" y="785794"/>
              <a:ext cx="1212850" cy="1212850"/>
            </a:xfrm>
            <a:prstGeom prst="rect">
              <a:avLst/>
            </a:prstGeom>
            <a:noFill/>
          </p:spPr>
        </p:pic>
        <p:sp>
          <p:nvSpPr>
            <p:cNvPr id="6" name="Arc 5"/>
            <p:cNvSpPr/>
            <p:nvPr/>
          </p:nvSpPr>
          <p:spPr>
            <a:xfrm>
              <a:off x="1506246" y="706436"/>
              <a:ext cx="1395244" cy="1371566"/>
            </a:xfrm>
            <a:prstGeom prst="arc">
              <a:avLst>
                <a:gd name="adj1" fmla="val 17870125"/>
                <a:gd name="adj2" fmla="val 21300240"/>
              </a:avLst>
            </a:prstGeom>
            <a:ln w="28575">
              <a:solidFill>
                <a:srgbClr val="C00000"/>
              </a:solidFill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000100" y="2000240"/>
              <a:ext cx="714380" cy="1588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rot="5400000" flipH="1" flipV="1">
              <a:off x="642116" y="1643050"/>
              <a:ext cx="715174" cy="79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avec flèche 23"/>
          <p:cNvCxnSpPr/>
          <p:nvPr/>
        </p:nvCxnSpPr>
        <p:spPr>
          <a:xfrm>
            <a:off x="1500166" y="2000240"/>
            <a:ext cx="2643206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http://openclipart.org/image/800px/svg_to_png/171410/qubodup-whe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700000">
            <a:off x="2365075" y="2279935"/>
            <a:ext cx="1212850" cy="1212850"/>
          </a:xfrm>
          <a:prstGeom prst="rect">
            <a:avLst/>
          </a:prstGeom>
          <a:noFill/>
        </p:spPr>
      </p:pic>
      <p:grpSp>
        <p:nvGrpSpPr>
          <p:cNvPr id="29" name="Groupe 28"/>
          <p:cNvGrpSpPr/>
          <p:nvPr/>
        </p:nvGrpSpPr>
        <p:grpSpPr>
          <a:xfrm>
            <a:off x="999306" y="2772349"/>
            <a:ext cx="715174" cy="715968"/>
            <a:chOff x="999306" y="1285860"/>
            <a:chExt cx="715174" cy="715968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1000100" y="2000240"/>
              <a:ext cx="714380" cy="1588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rot="5400000" flipH="1" flipV="1">
              <a:off x="642116" y="1643050"/>
              <a:ext cx="715174" cy="79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cteur droit avec flèche 33"/>
          <p:cNvCxnSpPr/>
          <p:nvPr/>
        </p:nvCxnSpPr>
        <p:spPr>
          <a:xfrm>
            <a:off x="1500166" y="3486729"/>
            <a:ext cx="2643206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176442" y="1928802"/>
            <a:ext cx="71438" cy="714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2552684" y="3262309"/>
            <a:ext cx="71438" cy="714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171679" y="3419474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785926"/>
            <a:ext cx="232306" cy="14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3571876"/>
            <a:ext cx="561176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3143248"/>
            <a:ext cx="46323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ZoneTexte 47"/>
          <p:cNvSpPr txBox="1"/>
          <p:nvPr/>
        </p:nvSpPr>
        <p:spPr>
          <a:xfrm>
            <a:off x="3714744" y="1714488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t=t</a:t>
            </a:r>
            <a:r>
              <a:rPr lang="fr-FR" sz="1200" i="1" baseline="-25000" dirty="0" smtClean="0"/>
              <a:t>1</a:t>
            </a:r>
            <a:endParaRPr lang="fr-FR" sz="1200" i="1" baseline="-25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714744" y="3214686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t=t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:\Xavier Pessoles\2011_2012_XP\3_Cinematique\Cours\4_CinematiquePoint\png\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178703"/>
            <a:ext cx="1442373" cy="1440000"/>
          </a:xfrm>
          <a:prstGeom prst="rect">
            <a:avLst/>
          </a:prstGeom>
          <a:noFill/>
        </p:spPr>
      </p:pic>
      <p:pic>
        <p:nvPicPr>
          <p:cNvPr id="5" name="Picture 13" descr="H:\Xavier Pessoles\2011_2012_XP\3_Cinematique\Cours\4_CinematiquePoint\png\fig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178703"/>
            <a:ext cx="2638650" cy="1440000"/>
          </a:xfrm>
          <a:prstGeom prst="rect">
            <a:avLst/>
          </a:prstGeom>
          <a:noFill/>
        </p:spPr>
      </p:pic>
      <p:pic>
        <p:nvPicPr>
          <p:cNvPr id="6" name="Picture 14" descr="H:\Xavier Pessoles\2011_2012_XP\3_Cinematique\Cours\4_CinematiquePoint\png\fig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0869" y="1178703"/>
            <a:ext cx="1026004" cy="144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3" name="Picture 11" descr="C:\Documents and Settings\JIPE\Bureau\PompePHP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6673" y="1000108"/>
            <a:ext cx="1687612" cy="1260000"/>
          </a:xfrm>
          <a:prstGeom prst="rect">
            <a:avLst/>
          </a:prstGeom>
          <a:noFill/>
        </p:spPr>
      </p:pic>
      <p:pic>
        <p:nvPicPr>
          <p:cNvPr id="3380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1180108"/>
            <a:ext cx="78304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2" name="Groupe 41"/>
          <p:cNvGrpSpPr/>
          <p:nvPr/>
        </p:nvGrpSpPr>
        <p:grpSpPr>
          <a:xfrm>
            <a:off x="4572000" y="1130042"/>
            <a:ext cx="643736" cy="1000132"/>
            <a:chOff x="5000628" y="1142984"/>
            <a:chExt cx="643736" cy="1000132"/>
          </a:xfrm>
        </p:grpSpPr>
        <p:grpSp>
          <p:nvGrpSpPr>
            <p:cNvPr id="16" name="Groupe 15"/>
            <p:cNvGrpSpPr/>
            <p:nvPr/>
          </p:nvGrpSpPr>
          <p:grpSpPr>
            <a:xfrm>
              <a:off x="5000628" y="1643050"/>
              <a:ext cx="500066" cy="500066"/>
              <a:chOff x="5000628" y="1643050"/>
              <a:chExt cx="500066" cy="500066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5000628" y="1643050"/>
                <a:ext cx="500066" cy="500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5153028" y="1795450"/>
                <a:ext cx="195266" cy="1952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16"/>
            <p:cNvGrpSpPr/>
            <p:nvPr/>
          </p:nvGrpSpPr>
          <p:grpSpPr>
            <a:xfrm>
              <a:off x="5000628" y="1142984"/>
              <a:ext cx="500066" cy="500066"/>
              <a:chOff x="5000628" y="1643050"/>
              <a:chExt cx="500066" cy="500066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5000628" y="1643050"/>
                <a:ext cx="500066" cy="500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5153028" y="1795450"/>
                <a:ext cx="195266" cy="1952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1" name="Connecteur droit 20"/>
            <p:cNvCxnSpPr>
              <a:stCxn id="19" idx="7"/>
              <a:endCxn id="18" idx="7"/>
            </p:cNvCxnSpPr>
            <p:nvPr/>
          </p:nvCxnSpPr>
          <p:spPr>
            <a:xfrm rot="5400000" flipH="1" flipV="1">
              <a:off x="5319698" y="1216218"/>
              <a:ext cx="107763" cy="10776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stCxn id="15" idx="5"/>
              <a:endCxn id="14" idx="5"/>
            </p:cNvCxnSpPr>
            <p:nvPr/>
          </p:nvCxnSpPr>
          <p:spPr>
            <a:xfrm rot="16200000" flipH="1">
              <a:off x="5319698" y="1962119"/>
              <a:ext cx="107763" cy="10776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rot="10800000">
              <a:off x="5348294" y="1890702"/>
              <a:ext cx="2952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rot="5400000" flipH="1" flipV="1">
              <a:off x="5393536" y="1647020"/>
              <a:ext cx="50006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rot="10800000">
              <a:off x="5348294" y="1395399"/>
              <a:ext cx="2952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ZoneTexte 42"/>
          <p:cNvSpPr txBox="1"/>
          <p:nvPr/>
        </p:nvSpPr>
        <p:spPr>
          <a:xfrm>
            <a:off x="4714876" y="1428736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I</a:t>
            </a:r>
            <a:endParaRPr lang="fr-FR" sz="1200" i="1" baseline="-25000" dirty="0"/>
          </a:p>
        </p:txBody>
      </p:sp>
      <p:sp>
        <p:nvSpPr>
          <p:cNvPr id="44" name="ZoneTexte 43"/>
          <p:cNvSpPr txBox="1"/>
          <p:nvPr/>
        </p:nvSpPr>
        <p:spPr>
          <a:xfrm>
            <a:off x="4929190" y="1000108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rgbClr val="00B050"/>
                </a:solidFill>
              </a:rPr>
              <a:t>S</a:t>
            </a:r>
            <a:r>
              <a:rPr lang="fr-FR" sz="1200" b="1" i="1" baseline="-25000" dirty="0" smtClean="0">
                <a:solidFill>
                  <a:srgbClr val="00B050"/>
                </a:solidFill>
              </a:rPr>
              <a:t>1</a:t>
            </a:r>
            <a:endParaRPr lang="fr-FR" sz="1200" b="1" i="1" baseline="-25000" dirty="0">
              <a:solidFill>
                <a:srgbClr val="00B05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929190" y="1937555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rgbClr val="7030A0"/>
                </a:solidFill>
              </a:rPr>
              <a:t>S</a:t>
            </a:r>
            <a:r>
              <a:rPr lang="fr-FR" sz="1200" b="1" i="1" baseline="-25000" dirty="0" smtClean="0">
                <a:solidFill>
                  <a:srgbClr val="7030A0"/>
                </a:solidFill>
              </a:rPr>
              <a:t>2</a:t>
            </a:r>
            <a:endParaRPr lang="fr-FR" sz="1200" b="1" i="1" baseline="-25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961008" y="1985430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961008" y="545271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-383981" y="2309171"/>
                <a:ext cx="406906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3981" y="2309171"/>
                <a:ext cx="406906" cy="3396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312602" y="1818316"/>
                <a:ext cx="363626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02" y="1818316"/>
                <a:ext cx="363626" cy="3324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780350" y="215152"/>
                <a:ext cx="365485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0" y="215152"/>
                <a:ext cx="365485" cy="332463"/>
              </a:xfrm>
              <a:prstGeom prst="rect">
                <a:avLst/>
              </a:prstGeom>
              <a:blipFill rotWithShape="1"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 flipH="1">
            <a:off x="-180527" y="1985431"/>
            <a:ext cx="1141535" cy="723489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GitHub\CI_03_EtudeCinematique\05_CinematiqueDuSolide\Cours\png\Jarno_Cessn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3092" y="746673"/>
            <a:ext cx="209074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/>
          <p:nvPr/>
        </p:nvCxnSpPr>
        <p:spPr>
          <a:xfrm>
            <a:off x="2128379" y="1412776"/>
            <a:ext cx="547849" cy="53897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2008464" y="980728"/>
            <a:ext cx="119915" cy="432049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1763688" y="1412776"/>
            <a:ext cx="364691" cy="40554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541630" y="1677654"/>
                <a:ext cx="4214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30" y="1677654"/>
                <a:ext cx="42146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1403648" y="1615546"/>
                <a:ext cx="402739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615546"/>
                <a:ext cx="402739" cy="3396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1681088" y="810905"/>
                <a:ext cx="36131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88" y="810905"/>
                <a:ext cx="361317" cy="332463"/>
              </a:xfrm>
              <a:prstGeom prst="rect">
                <a:avLst/>
              </a:prstGeom>
              <a:blipFill rotWithShape="1">
                <a:blip r:embed="rId8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2670541" y="1296850"/>
                <a:ext cx="35945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541" y="1296850"/>
                <a:ext cx="359457" cy="33246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025349" y="1143368"/>
                <a:ext cx="4172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349" y="1143368"/>
                <a:ext cx="417294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29998" y="1367044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998" y="1367044"/>
                <a:ext cx="33970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8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-284019" y="935231"/>
            <a:ext cx="2960247" cy="3010062"/>
            <a:chOff x="-284019" y="935231"/>
            <a:chExt cx="2960247" cy="3010062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961008" y="2705509"/>
              <a:ext cx="1440160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avec flèche 4"/>
            <p:cNvCxnSpPr/>
            <p:nvPr/>
          </p:nvCxnSpPr>
          <p:spPr>
            <a:xfrm flipV="1">
              <a:off x="961008" y="1265350"/>
              <a:ext cx="0" cy="144016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 rot="20700000">
              <a:off x="747609" y="1108969"/>
              <a:ext cx="1440160" cy="1440160"/>
              <a:chOff x="6732240" y="1268762"/>
              <a:chExt cx="1440160" cy="144016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>
                <a:off x="6732240" y="2708921"/>
                <a:ext cx="144016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flipV="1">
                <a:off x="6732240" y="1268762"/>
                <a:ext cx="0" cy="144016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Arc 13"/>
            <p:cNvSpPr/>
            <p:nvPr/>
          </p:nvSpPr>
          <p:spPr>
            <a:xfrm>
              <a:off x="-284019" y="1497497"/>
              <a:ext cx="2490054" cy="2447796"/>
            </a:xfrm>
            <a:prstGeom prst="arc">
              <a:avLst>
                <a:gd name="adj1" fmla="val 20786196"/>
                <a:gd name="adj2" fmla="val 21377740"/>
              </a:avLst>
            </a:prstGeom>
            <a:ln w="28575">
              <a:solidFill>
                <a:srgbClr val="C0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781280" y="2704627"/>
                  <a:ext cx="406906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0" y="2704627"/>
                  <a:ext cx="406906" cy="33964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/>
                <p:cNvSpPr txBox="1"/>
                <p:nvPr/>
              </p:nvSpPr>
              <p:spPr>
                <a:xfrm>
                  <a:off x="2312602" y="2538395"/>
                  <a:ext cx="363626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602" y="2538395"/>
                  <a:ext cx="363626" cy="3324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780350" y="935231"/>
                  <a:ext cx="365485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50" y="935231"/>
                  <a:ext cx="365485" cy="33246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/>
                <p:cNvSpPr txBox="1"/>
                <p:nvPr/>
              </p:nvSpPr>
              <p:spPr>
                <a:xfrm>
                  <a:off x="405115" y="1016214"/>
                  <a:ext cx="36131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5" y="1016214"/>
                  <a:ext cx="361317" cy="33246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316771" y="2042316"/>
                  <a:ext cx="35945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771" y="2042316"/>
                  <a:ext cx="359457" cy="33246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2116267" y="2324025"/>
                  <a:ext cx="5599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 smtClean="0">
                            <a:latin typeface="Cambria Math"/>
                          </a:rPr>
                          <m:t>𝛼</m:t>
                        </m:r>
                        <m:r>
                          <a:rPr lang="fr-FR" sz="1400" b="0" i="1" smtClean="0">
                            <a:latin typeface="Cambria Math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267" y="2324025"/>
                  <a:ext cx="559961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835696" y="935231"/>
            <a:ext cx="3007696" cy="3010062"/>
            <a:chOff x="-284019" y="935231"/>
            <a:chExt cx="3007696" cy="3010062"/>
          </a:xfrm>
        </p:grpSpPr>
        <p:cxnSp>
          <p:nvCxnSpPr>
            <p:cNvPr id="67" name="Connecteur droit avec flèche 66"/>
            <p:cNvCxnSpPr/>
            <p:nvPr/>
          </p:nvCxnSpPr>
          <p:spPr>
            <a:xfrm>
              <a:off x="961008" y="2705509"/>
              <a:ext cx="144016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flipV="1">
              <a:off x="961008" y="1265350"/>
              <a:ext cx="0" cy="14401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e 68"/>
            <p:cNvGrpSpPr/>
            <p:nvPr/>
          </p:nvGrpSpPr>
          <p:grpSpPr>
            <a:xfrm rot="20700000">
              <a:off x="747609" y="1108969"/>
              <a:ext cx="1440160" cy="1440160"/>
              <a:chOff x="6732240" y="1268762"/>
              <a:chExt cx="1440160" cy="1440160"/>
            </a:xfrm>
          </p:grpSpPr>
          <p:cxnSp>
            <p:nvCxnSpPr>
              <p:cNvPr id="77" name="Connecteur droit avec flèche 76"/>
              <p:cNvCxnSpPr/>
              <p:nvPr/>
            </p:nvCxnSpPr>
            <p:spPr>
              <a:xfrm>
                <a:off x="6732240" y="2708921"/>
                <a:ext cx="144016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avec flèche 77"/>
              <p:cNvCxnSpPr/>
              <p:nvPr/>
            </p:nvCxnSpPr>
            <p:spPr>
              <a:xfrm flipV="1">
                <a:off x="6732240" y="1268762"/>
                <a:ext cx="0" cy="144016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Arc 69"/>
            <p:cNvSpPr/>
            <p:nvPr/>
          </p:nvSpPr>
          <p:spPr>
            <a:xfrm>
              <a:off x="-284019" y="1497497"/>
              <a:ext cx="2490054" cy="2447796"/>
            </a:xfrm>
            <a:prstGeom prst="arc">
              <a:avLst>
                <a:gd name="adj1" fmla="val 20786196"/>
                <a:gd name="adj2" fmla="val 21377740"/>
              </a:avLst>
            </a:prstGeom>
            <a:ln w="28575">
              <a:solidFill>
                <a:srgbClr val="C0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781280" y="2704627"/>
                  <a:ext cx="36131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0" y="2704627"/>
                  <a:ext cx="361317" cy="33246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/>
                <p:cNvSpPr txBox="1"/>
                <p:nvPr/>
              </p:nvSpPr>
              <p:spPr>
                <a:xfrm>
                  <a:off x="2312602" y="2538395"/>
                  <a:ext cx="402738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2" name="ZoneTexte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602" y="2538395"/>
                  <a:ext cx="402738" cy="33964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>
                  <a:off x="780350" y="935231"/>
                  <a:ext cx="35945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50" y="935231"/>
                  <a:ext cx="359457" cy="33246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405115" y="1016214"/>
                  <a:ext cx="363626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5" y="1016214"/>
                  <a:ext cx="363626" cy="33246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316771" y="2042316"/>
                  <a:ext cx="406906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771" y="2042316"/>
                  <a:ext cx="406906" cy="33964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2116267" y="2324025"/>
                  <a:ext cx="5615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𝛽</m:t>
                        </m:r>
                        <m:r>
                          <a:rPr lang="fr-FR" sz="1400" b="0" i="1" smtClean="0">
                            <a:latin typeface="Cambria Math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267" y="2324025"/>
                  <a:ext cx="561564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588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/>
          <p:cNvSpPr/>
          <p:nvPr/>
        </p:nvSpPr>
        <p:spPr>
          <a:xfrm rot="5400000">
            <a:off x="3264226" y="2916443"/>
            <a:ext cx="144000" cy="288000"/>
          </a:xfrm>
          <a:prstGeom prst="arc">
            <a:avLst>
              <a:gd name="adj1" fmla="val 15768877"/>
              <a:gd name="adj2" fmla="val 5960057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5" name="Groupe 44"/>
          <p:cNvGrpSpPr/>
          <p:nvPr/>
        </p:nvGrpSpPr>
        <p:grpSpPr>
          <a:xfrm>
            <a:off x="2409138" y="2174847"/>
            <a:ext cx="1651463" cy="1142931"/>
            <a:chOff x="392432" y="3149322"/>
            <a:chExt cx="1651463" cy="1142931"/>
          </a:xfrm>
        </p:grpSpPr>
        <p:cxnSp>
          <p:nvCxnSpPr>
            <p:cNvPr id="4" name="Connecteur droit avec flèche 3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223959" y="3141184"/>
                <a:ext cx="342914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59" y="3141184"/>
                <a:ext cx="342914" cy="298159"/>
              </a:xfrm>
              <a:prstGeom prst="rect">
                <a:avLst/>
              </a:prstGeom>
              <a:blipFill rotWithShape="1"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881385" y="3279683"/>
                <a:ext cx="340157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385" y="3279683"/>
                <a:ext cx="340157" cy="2981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3282073" y="34552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Connecteur droit 18"/>
          <p:cNvCxnSpPr>
            <a:endCxn id="28" idx="0"/>
          </p:cNvCxnSpPr>
          <p:nvPr/>
        </p:nvCxnSpPr>
        <p:spPr>
          <a:xfrm flipH="1">
            <a:off x="3334301" y="3132443"/>
            <a:ext cx="1925" cy="55257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 rot="5400000">
            <a:off x="3264226" y="2564912"/>
            <a:ext cx="144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5400000">
            <a:off x="3264226" y="2866822"/>
            <a:ext cx="144000" cy="288000"/>
          </a:xfrm>
          <a:prstGeom prst="arc">
            <a:avLst>
              <a:gd name="adj1" fmla="val 15768877"/>
              <a:gd name="adj2" fmla="val 596005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>
            <a:off x="3480226" y="2726912"/>
            <a:ext cx="0" cy="28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 rot="5400000">
            <a:off x="3264225" y="2508855"/>
            <a:ext cx="144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 rot="1167494">
            <a:off x="3158386" y="3681395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3188376" y="3625701"/>
            <a:ext cx="291849" cy="10311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3336226" y="2454287"/>
            <a:ext cx="0" cy="2165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192226" y="2735312"/>
            <a:ext cx="0" cy="28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480226" y="2875197"/>
            <a:ext cx="1091772" cy="2659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872464" y="267786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64" y="2677862"/>
                <a:ext cx="38953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150053" y="1897848"/>
                <a:ext cx="377026" cy="3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53" y="1897848"/>
                <a:ext cx="377026" cy="3043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/>
          <p:cNvCxnSpPr/>
          <p:nvPr/>
        </p:nvCxnSpPr>
        <p:spPr>
          <a:xfrm>
            <a:off x="3480226" y="2875197"/>
            <a:ext cx="773504" cy="185246"/>
          </a:xfrm>
          <a:prstGeom prst="straightConnector1">
            <a:avLst/>
          </a:prstGeom>
          <a:ln>
            <a:solidFill>
              <a:srgbClr val="00B05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923928" y="2677861"/>
                <a:ext cx="336567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677861"/>
                <a:ext cx="336567" cy="2981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72"/>
          <p:cNvCxnSpPr/>
          <p:nvPr/>
        </p:nvCxnSpPr>
        <p:spPr>
          <a:xfrm>
            <a:off x="4378812" y="3262564"/>
            <a:ext cx="276925" cy="932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4946881" y="2844584"/>
            <a:ext cx="0" cy="2615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 flipV="1">
            <a:off x="4590255" y="2715473"/>
            <a:ext cx="702081" cy="2660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e 93"/>
          <p:cNvGrpSpPr/>
          <p:nvPr/>
        </p:nvGrpSpPr>
        <p:grpSpPr>
          <a:xfrm rot="20700000">
            <a:off x="4607680" y="3012382"/>
            <a:ext cx="721648" cy="344066"/>
            <a:chOff x="4517998" y="3099712"/>
            <a:chExt cx="721648" cy="344066"/>
          </a:xfrm>
        </p:grpSpPr>
        <p:cxnSp>
          <p:nvCxnSpPr>
            <p:cNvPr id="57" name="Connecteur droit 56"/>
            <p:cNvCxnSpPr/>
            <p:nvPr/>
          </p:nvCxnSpPr>
          <p:spPr>
            <a:xfrm flipH="1">
              <a:off x="4697297" y="3099832"/>
              <a:ext cx="288000" cy="7481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/>
            <p:cNvSpPr/>
            <p:nvPr/>
          </p:nvSpPr>
          <p:spPr>
            <a:xfrm rot="5400000">
              <a:off x="4572251" y="3214844"/>
              <a:ext cx="252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H="1">
              <a:off x="4705697" y="3356029"/>
              <a:ext cx="288000" cy="7481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5400000">
              <a:off x="4854575" y="3142110"/>
              <a:ext cx="252000" cy="180000"/>
            </a:xfrm>
            <a:prstGeom prst="arc">
              <a:avLst>
                <a:gd name="adj1" fmla="val 10393508"/>
                <a:gd name="adj2" fmla="val 21564942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/>
            <p:cNvSpPr/>
            <p:nvPr/>
          </p:nvSpPr>
          <p:spPr>
            <a:xfrm rot="5400000">
              <a:off x="4535998" y="3227778"/>
              <a:ext cx="252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/>
            <p:cNvSpPr/>
            <p:nvPr/>
          </p:nvSpPr>
          <p:spPr>
            <a:xfrm rot="5400000">
              <a:off x="4883555" y="3135712"/>
              <a:ext cx="252000" cy="180000"/>
            </a:xfrm>
            <a:prstGeom prst="arc">
              <a:avLst>
                <a:gd name="adj1" fmla="val 10393508"/>
                <a:gd name="adj2" fmla="val 21564942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0" name="Connecteur droit 69"/>
            <p:cNvCxnSpPr/>
            <p:nvPr/>
          </p:nvCxnSpPr>
          <p:spPr>
            <a:xfrm flipH="1">
              <a:off x="4517998" y="3314118"/>
              <a:ext cx="144000" cy="4191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>
              <a:off x="5106101" y="3170822"/>
              <a:ext cx="72000" cy="2095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5239646" y="3145586"/>
              <a:ext cx="0" cy="2615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Connecteur droit 90"/>
          <p:cNvCxnSpPr/>
          <p:nvPr/>
        </p:nvCxnSpPr>
        <p:spPr>
          <a:xfrm flipV="1">
            <a:off x="4592395" y="2463324"/>
            <a:ext cx="0" cy="2615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4378814" y="3152331"/>
            <a:ext cx="184479" cy="1118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 flipV="1">
            <a:off x="4951340" y="2411112"/>
            <a:ext cx="0" cy="720000"/>
          </a:xfrm>
          <a:prstGeom prst="straightConnector1">
            <a:avLst/>
          </a:prstGeom>
          <a:ln>
            <a:solidFill>
              <a:srgbClr val="0070C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865210" y="2257848"/>
                <a:ext cx="377026" cy="3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10" y="2257848"/>
                <a:ext cx="377026" cy="30431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ZoneTexte 106"/>
          <p:cNvSpPr txBox="1"/>
          <p:nvPr/>
        </p:nvSpPr>
        <p:spPr>
          <a:xfrm>
            <a:off x="4410191" y="226025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3593950" y="270755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4971867" y="326962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867" y="3269622"/>
                <a:ext cx="385939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/>
              <p:cNvSpPr txBox="1"/>
              <p:nvPr/>
            </p:nvSpPr>
            <p:spPr>
              <a:xfrm>
                <a:off x="4278083" y="2411112"/>
                <a:ext cx="322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083" y="2411112"/>
                <a:ext cx="322844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322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6191</TotalTime>
  <Words>832</Words>
  <Application>Microsoft Office PowerPoint</Application>
  <PresentationFormat>Affichage à l'écran (4:3)</PresentationFormat>
  <Paragraphs>197</Paragraphs>
  <Slides>21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78</cp:revision>
  <dcterms:created xsi:type="dcterms:W3CDTF">2011-12-19T17:08:40Z</dcterms:created>
  <dcterms:modified xsi:type="dcterms:W3CDTF">2013-11-26T16:37:34Z</dcterms:modified>
</cp:coreProperties>
</file>