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3019" autoAdjust="0"/>
  </p:normalViewPr>
  <p:slideViewPr>
    <p:cSldViewPr>
      <p:cViewPr>
        <p:scale>
          <a:sx n="130" d="100"/>
          <a:sy n="130" d="100"/>
        </p:scale>
        <p:origin x="1254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18.png"/><Relationship Id="rId26" Type="http://schemas.openxmlformats.org/officeDocument/2006/relationships/image" Target="../media/image98.png"/><Relationship Id="rId3" Type="http://schemas.openxmlformats.org/officeDocument/2006/relationships/image" Target="../media/image81.png"/><Relationship Id="rId21" Type="http://schemas.openxmlformats.org/officeDocument/2006/relationships/image" Target="../media/image95.png"/><Relationship Id="rId12" Type="http://schemas.openxmlformats.org/officeDocument/2006/relationships/image" Target="../media/image88.png"/><Relationship Id="rId7" Type="http://schemas.openxmlformats.org/officeDocument/2006/relationships/image" Target="../media/image83.png"/><Relationship Id="rId17" Type="http://schemas.openxmlformats.org/officeDocument/2006/relationships/image" Target="../media/image92.png"/><Relationship Id="rId25" Type="http://schemas.openxmlformats.org/officeDocument/2006/relationships/image" Target="../media/image97.png"/><Relationship Id="rId2" Type="http://schemas.openxmlformats.org/officeDocument/2006/relationships/image" Target="../media/image80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7.png"/><Relationship Id="rId6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57.png"/><Relationship Id="rId15" Type="http://schemas.openxmlformats.org/officeDocument/2006/relationships/image" Target="../media/image90.png"/><Relationship Id="rId23" Type="http://schemas.openxmlformats.org/officeDocument/2006/relationships/image" Target="../media/image10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67.png"/><Relationship Id="rId22" Type="http://schemas.openxmlformats.org/officeDocument/2006/relationships/image" Target="../media/image96.png"/><Relationship Id="rId27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18" Type="http://schemas.openxmlformats.org/officeDocument/2006/relationships/image" Target="../media/image109.png"/><Relationship Id="rId3" Type="http://schemas.openxmlformats.org/officeDocument/2006/relationships/image" Target="../media/image980.png"/><Relationship Id="rId21" Type="http://schemas.openxmlformats.org/officeDocument/2006/relationships/image" Target="../media/image112.png"/><Relationship Id="rId7" Type="http://schemas.openxmlformats.org/officeDocument/2006/relationships/image" Target="../media/image101.png"/><Relationship Id="rId12" Type="http://schemas.openxmlformats.org/officeDocument/2006/relationships/image" Target="../media/image34.png"/><Relationship Id="rId17" Type="http://schemas.openxmlformats.org/officeDocument/2006/relationships/image" Target="../media/image108.png"/><Relationship Id="rId2" Type="http://schemas.openxmlformats.org/officeDocument/2006/relationships/image" Target="../media/image970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5" Type="http://schemas.openxmlformats.org/officeDocument/2006/relationships/image" Target="../media/image106.png"/><Relationship Id="rId10" Type="http://schemas.openxmlformats.org/officeDocument/2006/relationships/image" Target="../media/image103.png"/><Relationship Id="rId19" Type="http://schemas.openxmlformats.org/officeDocument/2006/relationships/image" Target="../media/image110.png"/><Relationship Id="rId4" Type="http://schemas.openxmlformats.org/officeDocument/2006/relationships/image" Target="../media/image990.png"/><Relationship Id="rId9" Type="http://schemas.openxmlformats.org/officeDocument/2006/relationships/image" Target="../media/image12.png"/><Relationship Id="rId14" Type="http://schemas.openxmlformats.org/officeDocument/2006/relationships/image" Target="../media/image58.png"/><Relationship Id="rId22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11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.png"/><Relationship Id="rId7" Type="http://schemas.openxmlformats.org/officeDocument/2006/relationships/image" Target="../media/image10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0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10.png"/><Relationship Id="rId7" Type="http://schemas.openxmlformats.org/officeDocument/2006/relationships/image" Target="../media/image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9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10.png"/><Relationship Id="rId7" Type="http://schemas.openxmlformats.org/officeDocument/2006/relationships/image" Target="../media/image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5.png"/><Relationship Id="rId6" Type="http://schemas.openxmlformats.org/officeDocument/2006/relationships/image" Target="../media/image1010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6.png"/><Relationship Id="rId1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12" Type="http://schemas.openxmlformats.org/officeDocument/2006/relationships/image" Target="../media/image25.png"/><Relationship Id="rId17" Type="http://schemas.openxmlformats.org/officeDocument/2006/relationships/image" Target="../media/image8.png"/><Relationship Id="rId2" Type="http://schemas.openxmlformats.org/officeDocument/2006/relationships/image" Target="../media/image16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6.png"/><Relationship Id="rId10" Type="http://schemas.openxmlformats.org/officeDocument/2006/relationships/image" Target="../media/image4.png"/><Relationship Id="rId19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3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8" Type="http://schemas.openxmlformats.org/officeDocument/2006/relationships/image" Target="../media/image3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5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7" Type="http://schemas.openxmlformats.org/officeDocument/2006/relationships/image" Target="../media/image31.png"/><Relationship Id="rId25" Type="http://schemas.openxmlformats.org/officeDocument/2006/relationships/image" Target="../media/image49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5.png"/><Relationship Id="rId6" Type="http://schemas.openxmlformats.org/officeDocument/2006/relationships/image" Target="../media/image30.png"/><Relationship Id="rId24" Type="http://schemas.openxmlformats.org/officeDocument/2006/relationships/image" Target="../media/image48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18" Type="http://schemas.openxmlformats.org/officeDocument/2006/relationships/image" Target="../media/image57.png"/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17" Type="http://schemas.openxmlformats.org/officeDocument/2006/relationships/image" Target="../media/image53.png"/><Relationship Id="rId7" Type="http://schemas.openxmlformats.org/officeDocument/2006/relationships/image" Target="../media/image31.png"/><Relationship Id="rId16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0.png"/><Relationship Id="rId6" Type="http://schemas.openxmlformats.org/officeDocument/2006/relationships/image" Target="../media/image30.png"/><Relationship Id="rId15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19" Type="http://schemas.openxmlformats.org/officeDocument/2006/relationships/image" Target="../media/image58.png"/><Relationship Id="rId9" Type="http://schemas.openxmlformats.org/officeDocument/2006/relationships/image" Target="../media/image38.png"/><Relationship Id="rId14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9.png"/><Relationship Id="rId1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17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40.png"/><Relationship Id="rId15" Type="http://schemas.openxmlformats.org/officeDocument/2006/relationships/image" Target="../media/image18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61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7.png"/><Relationship Id="rId21" Type="http://schemas.openxmlformats.org/officeDocument/2006/relationships/image" Target="../media/image71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2.png"/><Relationship Id="rId25" Type="http://schemas.openxmlformats.org/officeDocument/2006/relationships/image" Target="../media/image75.pn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6" Type="http://schemas.openxmlformats.org/officeDocument/2006/relationships/image" Target="../media/image48.png"/><Relationship Id="rId24" Type="http://schemas.openxmlformats.org/officeDocument/2006/relationships/image" Target="../media/image74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73.png"/><Relationship Id="rId10" Type="http://schemas.openxmlformats.org/officeDocument/2006/relationships/image" Target="../media/image31.png"/><Relationship Id="rId19" Type="http://schemas.openxmlformats.org/officeDocument/2006/relationships/image" Target="../media/image69.png"/><Relationship Id="rId4" Type="http://schemas.openxmlformats.org/officeDocument/2006/relationships/image" Target="../media/image28.png"/><Relationship Id="rId9" Type="http://schemas.openxmlformats.org/officeDocument/2006/relationships/image" Target="../media/image67.png"/><Relationship Id="rId14" Type="http://schemas.openxmlformats.org/officeDocument/2006/relationships/image" Target="../media/image910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609059" y="3451812"/>
            <a:ext cx="2040976" cy="1321161"/>
            <a:chOff x="609059" y="3451812"/>
            <a:chExt cx="2040976" cy="1321161"/>
          </a:xfrm>
        </p:grpSpPr>
        <p:cxnSp>
          <p:nvCxnSpPr>
            <p:cNvPr id="71" name="Connecteur droit avec flèche 70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933593" y="3166918"/>
            <a:ext cx="3177559" cy="1254433"/>
            <a:chOff x="2933593" y="3166918"/>
            <a:chExt cx="3177559" cy="1254433"/>
          </a:xfrm>
        </p:grpSpPr>
        <p:cxnSp>
          <p:nvCxnSpPr>
            <p:cNvPr id="123" name="Connecteur droit avec flèche 122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8" name="Connecteur droit 57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cteur droit avec flèche 81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Connecteur droit 84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riangle isocèle 55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4739106" y="1420671"/>
            <a:ext cx="2768333" cy="1253157"/>
            <a:chOff x="4739106" y="1420671"/>
            <a:chExt cx="2768333" cy="1253157"/>
          </a:xfrm>
        </p:grpSpPr>
        <p:cxnSp>
          <p:nvCxnSpPr>
            <p:cNvPr id="92" name="Connecteur droit avec flèche 91"/>
            <p:cNvCxnSpPr/>
            <p:nvPr/>
          </p:nvCxnSpPr>
          <p:spPr>
            <a:xfrm flipH="1" flipV="1">
              <a:off x="5657418" y="1697670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5663912" y="2380472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5297369" y="2170493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/>
            <p:cNvSpPr txBox="1"/>
            <p:nvPr/>
          </p:nvSpPr>
          <p:spPr>
            <a:xfrm>
              <a:off x="5297369" y="238816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5589970" y="194711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8" name="ZoneTexte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970" y="1947112"/>
                  <a:ext cx="32791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5492039" y="142067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039" y="1420671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4739106" y="208561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106" y="2085611"/>
                  <a:ext cx="368754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necteur droit avec flèche 100"/>
            <p:cNvCxnSpPr/>
            <p:nvPr/>
          </p:nvCxnSpPr>
          <p:spPr>
            <a:xfrm flipH="1">
              <a:off x="4923483" y="2394954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5384269" y="193492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V="1">
              <a:off x="5917880" y="2180748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5207359" y="2394954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5297370" y="2180748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V="1">
              <a:off x="5663951" y="1947153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flipH="1" flipV="1">
              <a:off x="6678243" y="1704289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6684737" y="238709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6318194" y="239478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6512864" y="142729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64" y="1427290"/>
                  <a:ext cx="358431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7137081" y="212763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081" y="2127633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Connecteur droit avec flèche 128"/>
            <p:cNvCxnSpPr/>
            <p:nvPr/>
          </p:nvCxnSpPr>
          <p:spPr>
            <a:xfrm>
              <a:off x="6668677" y="2400313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/>
            <p:cNvSpPr txBox="1"/>
            <p:nvPr/>
          </p:nvSpPr>
          <p:spPr>
            <a:xfrm>
              <a:off x="6398561" y="193612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 flipH="1">
              <a:off x="6228184" y="2401573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6684776" y="195377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ZoneTexte 133"/>
                <p:cNvSpPr txBox="1"/>
                <p:nvPr/>
              </p:nvSpPr>
              <p:spPr>
                <a:xfrm>
                  <a:off x="6668677" y="217679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677" y="2176798"/>
                  <a:ext cx="32791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Triangle isocèle 157"/>
            <p:cNvSpPr/>
            <p:nvPr/>
          </p:nvSpPr>
          <p:spPr>
            <a:xfrm flipV="1">
              <a:off x="6604269" y="2176798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1076068" y="4119024"/>
            <a:ext cx="2129758" cy="1323295"/>
            <a:chOff x="1076068" y="4119024"/>
            <a:chExt cx="2129758" cy="1323295"/>
          </a:xfrm>
        </p:grpSpPr>
        <p:cxnSp>
          <p:nvCxnSpPr>
            <p:cNvPr id="62" name="Connecteur droit avec flèche 61"/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491232" y="3419979"/>
            <a:ext cx="2660090" cy="1137358"/>
            <a:chOff x="3491232" y="3419979"/>
            <a:chExt cx="2660090" cy="1137358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5211506" y="4167151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/>
            <p:cNvCxnSpPr/>
            <p:nvPr/>
          </p:nvCxnSpPr>
          <p:spPr>
            <a:xfrm flipH="1" flipV="1">
              <a:off x="5400906" y="3663150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5174607" y="3942367"/>
              <a:ext cx="454746" cy="4436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82568" y="393215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568" y="3932154"/>
                  <a:ext cx="36875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ZoneTexte 109"/>
            <p:cNvSpPr txBox="1"/>
            <p:nvPr/>
          </p:nvSpPr>
          <p:spPr>
            <a:xfrm>
              <a:off x="5532995" y="41159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6100" y="4030273"/>
              <a:ext cx="274682" cy="273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5173027" y="4018971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027" y="4018971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e 2"/>
            <p:cNvGrpSpPr/>
            <p:nvPr/>
          </p:nvGrpSpPr>
          <p:grpSpPr>
            <a:xfrm>
              <a:off x="3491232" y="3419979"/>
              <a:ext cx="1270478" cy="1046329"/>
              <a:chOff x="3491232" y="3419979"/>
              <a:chExt cx="1270478" cy="1046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/>
                  <p:cNvSpPr txBox="1"/>
                  <p:nvPr/>
                </p:nvSpPr>
                <p:spPr>
                  <a:xfrm>
                    <a:off x="4391352" y="3878951"/>
                    <a:ext cx="3703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4" name="ZoneTexte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352" y="3878951"/>
                    <a:ext cx="370358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Connecteur droit avec flèche 104"/>
              <p:cNvCxnSpPr/>
              <p:nvPr/>
            </p:nvCxnSpPr>
            <p:spPr>
              <a:xfrm flipH="1" flipV="1">
                <a:off x="3851279" y="3500809"/>
                <a:ext cx="1" cy="63978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3941292" y="420469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(1)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5" name="ZoneTexte 154"/>
              <p:cNvSpPr txBox="1"/>
              <p:nvPr/>
            </p:nvSpPr>
            <p:spPr>
              <a:xfrm>
                <a:off x="3859776" y="3790693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(2)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Connecteur droit 114"/>
              <p:cNvCxnSpPr/>
              <p:nvPr/>
            </p:nvCxnSpPr>
            <p:spPr>
              <a:xfrm>
                <a:off x="3491232" y="4059762"/>
                <a:ext cx="720096" cy="41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3491232" y="4144716"/>
                <a:ext cx="720096" cy="41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3851904" y="4155950"/>
                <a:ext cx="0" cy="29615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>
                <a:off x="3851280" y="3751989"/>
                <a:ext cx="0" cy="29615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/>
                  <p:cNvSpPr txBox="1"/>
                  <p:nvPr/>
                </p:nvSpPr>
                <p:spPr>
                  <a:xfrm>
                    <a:off x="3852897" y="3419979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0" name="ZoneTexte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97" y="3419979"/>
                    <a:ext cx="358431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Connecteur droit avec flèche 123"/>
              <p:cNvCxnSpPr/>
              <p:nvPr/>
            </p:nvCxnSpPr>
            <p:spPr>
              <a:xfrm>
                <a:off x="3852897" y="4145132"/>
                <a:ext cx="734014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3613382" y="3780544"/>
                    <a:ext cx="3279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6" name="ZoneTexte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3382" y="3780544"/>
                    <a:ext cx="327910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9" name="Connecteur droit 128"/>
            <p:cNvCxnSpPr/>
            <p:nvPr/>
          </p:nvCxnSpPr>
          <p:spPr>
            <a:xfrm>
              <a:off x="5400907" y="4381347"/>
              <a:ext cx="0" cy="1759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5398489" y="4164433"/>
              <a:ext cx="360048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/>
            <p:cNvSpPr txBox="1"/>
            <p:nvPr/>
          </p:nvSpPr>
          <p:spPr>
            <a:xfrm>
              <a:off x="4905972" y="39279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ZoneTexte 133"/>
                <p:cNvSpPr txBox="1"/>
                <p:nvPr/>
              </p:nvSpPr>
              <p:spPr>
                <a:xfrm>
                  <a:off x="5366257" y="35599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257" y="3559993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233033" y="4452109"/>
            <a:ext cx="2660090" cy="1137358"/>
            <a:chOff x="3491232" y="3419979"/>
            <a:chExt cx="2660090" cy="1137358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5211506" y="4167151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H="1" flipV="1">
              <a:off x="5400906" y="3663150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174607" y="3942367"/>
              <a:ext cx="454746" cy="4436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5782568" y="393215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568" y="3932154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/>
            <p:cNvSpPr txBox="1"/>
            <p:nvPr/>
          </p:nvSpPr>
          <p:spPr>
            <a:xfrm>
              <a:off x="5532995" y="41159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66100" y="4030273"/>
              <a:ext cx="274682" cy="273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5173027" y="4018971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027" y="4018971"/>
                  <a:ext cx="32791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e 10"/>
            <p:cNvGrpSpPr/>
            <p:nvPr/>
          </p:nvGrpSpPr>
          <p:grpSpPr>
            <a:xfrm>
              <a:off x="3491232" y="3419979"/>
              <a:ext cx="1270478" cy="1046329"/>
              <a:chOff x="3491232" y="3419979"/>
              <a:chExt cx="1270478" cy="1046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4391352" y="3878951"/>
                    <a:ext cx="3703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4" name="ZoneTexte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352" y="3878951"/>
                    <a:ext cx="370358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eur droit avec flèche 16"/>
              <p:cNvCxnSpPr/>
              <p:nvPr/>
            </p:nvCxnSpPr>
            <p:spPr>
              <a:xfrm flipH="1" flipV="1">
                <a:off x="3851279" y="3500809"/>
                <a:ext cx="1" cy="63978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3941292" y="420469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(1)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3859776" y="3790693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(2)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3491232" y="4059762"/>
                <a:ext cx="720096" cy="41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>
                <a:off x="3491232" y="4144716"/>
                <a:ext cx="720096" cy="41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3851904" y="4155950"/>
                <a:ext cx="0" cy="29615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3851280" y="3751989"/>
                <a:ext cx="0" cy="29615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ZoneTexte 23"/>
                  <p:cNvSpPr txBox="1"/>
                  <p:nvPr/>
                </p:nvSpPr>
                <p:spPr>
                  <a:xfrm>
                    <a:off x="3852897" y="3419979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0" name="ZoneTexte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97" y="3419979"/>
                    <a:ext cx="358431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necteur droit avec flèche 24"/>
              <p:cNvCxnSpPr/>
              <p:nvPr/>
            </p:nvCxnSpPr>
            <p:spPr>
              <a:xfrm>
                <a:off x="3852897" y="4145132"/>
                <a:ext cx="734014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ZoneTexte 25"/>
                  <p:cNvSpPr txBox="1"/>
                  <p:nvPr/>
                </p:nvSpPr>
                <p:spPr>
                  <a:xfrm>
                    <a:off x="3613382" y="3780544"/>
                    <a:ext cx="3279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6" name="ZoneTexte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3382" y="3780544"/>
                    <a:ext cx="327910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Connecteur droit 11"/>
            <p:cNvCxnSpPr/>
            <p:nvPr/>
          </p:nvCxnSpPr>
          <p:spPr>
            <a:xfrm>
              <a:off x="5400907" y="4381347"/>
              <a:ext cx="0" cy="1759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398489" y="4164433"/>
              <a:ext cx="360048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4905972" y="39279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5366257" y="35599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257" y="3559993"/>
                  <a:ext cx="370358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/>
          <p:cNvGrpSpPr/>
          <p:nvPr/>
        </p:nvGrpSpPr>
        <p:grpSpPr>
          <a:xfrm>
            <a:off x="4143383" y="1844824"/>
            <a:ext cx="1115464" cy="734696"/>
            <a:chOff x="4143383" y="1844824"/>
            <a:chExt cx="1115464" cy="734696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4277874" y="2265638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4638546" y="1844824"/>
              <a:ext cx="267426" cy="4320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4504833" y="2131925"/>
              <a:ext cx="267426" cy="267426"/>
            </a:xfrm>
            <a:prstGeom prst="arc">
              <a:avLst>
                <a:gd name="adj1" fmla="val 18134809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4483818" y="2302521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818" y="2302521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/>
            <p:cNvSpPr txBox="1"/>
            <p:nvPr/>
          </p:nvSpPr>
          <p:spPr>
            <a:xfrm>
              <a:off x="4898719" y="193004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143383" y="2247297"/>
              <a:ext cx="360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682141" y="2765237"/>
            <a:ext cx="2250517" cy="2007736"/>
            <a:chOff x="2682141" y="2765237"/>
            <a:chExt cx="2250517" cy="2007736"/>
          </a:xfrm>
        </p:grpSpPr>
        <p:sp>
          <p:nvSpPr>
            <p:cNvPr id="160" name="Ellipse 159"/>
            <p:cNvSpPr/>
            <p:nvPr/>
          </p:nvSpPr>
          <p:spPr>
            <a:xfrm>
              <a:off x="3602203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8" name="Connecteur droit avec flèche 127"/>
            <p:cNvCxnSpPr/>
            <p:nvPr/>
          </p:nvCxnSpPr>
          <p:spPr>
            <a:xfrm>
              <a:off x="3842458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 flipV="1">
              <a:off x="3858399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3858399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3858399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2866518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/>
            <p:nvPr/>
          </p:nvCxnSpPr>
          <p:spPr>
            <a:xfrm flipV="1">
              <a:off x="3858439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ZoneTexte 131"/>
            <p:cNvSpPr txBox="1"/>
            <p:nvPr/>
          </p:nvSpPr>
          <p:spPr>
            <a:xfrm>
              <a:off x="3934607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>
              <a:off x="3602204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avec flèche 141"/>
            <p:cNvCxnSpPr/>
            <p:nvPr/>
          </p:nvCxnSpPr>
          <p:spPr>
            <a:xfrm flipV="1">
              <a:off x="3857589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682141" y="2765237"/>
            <a:ext cx="2250517" cy="2007736"/>
            <a:chOff x="2682141" y="2765237"/>
            <a:chExt cx="2250517" cy="2007736"/>
          </a:xfrm>
        </p:grpSpPr>
        <p:sp>
          <p:nvSpPr>
            <p:cNvPr id="160" name="Ellipse 159"/>
            <p:cNvSpPr/>
            <p:nvPr/>
          </p:nvSpPr>
          <p:spPr>
            <a:xfrm>
              <a:off x="3602203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8" name="Connecteur droit avec flèche 127"/>
            <p:cNvCxnSpPr/>
            <p:nvPr/>
          </p:nvCxnSpPr>
          <p:spPr>
            <a:xfrm>
              <a:off x="3842458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 flipV="1">
              <a:off x="3858399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3858399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3858399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2866518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/>
            <p:nvPr/>
          </p:nvCxnSpPr>
          <p:spPr>
            <a:xfrm flipV="1">
              <a:off x="3858439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ZoneTexte 131"/>
            <p:cNvSpPr txBox="1"/>
            <p:nvPr/>
          </p:nvSpPr>
          <p:spPr>
            <a:xfrm>
              <a:off x="3934607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>
              <a:off x="3602204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avec flèche 141"/>
            <p:cNvCxnSpPr/>
            <p:nvPr/>
          </p:nvCxnSpPr>
          <p:spPr>
            <a:xfrm flipV="1">
              <a:off x="3857589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/>
            <p:cNvCxnSpPr>
              <a:stCxn id="101" idx="3"/>
            </p:cNvCxnSpPr>
            <p:nvPr/>
          </p:nvCxnSpPr>
          <p:spPr>
            <a:xfrm flipH="1">
              <a:off x="3581868" y="4081886"/>
              <a:ext cx="149234" cy="13574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372200" y="2060848"/>
            <a:ext cx="1548849" cy="1981494"/>
            <a:chOff x="6372200" y="2974843"/>
            <a:chExt cx="1548849" cy="1981494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6934628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>
              <a:stCxn id="50" idx="1"/>
            </p:cNvCxnSpPr>
            <p:nvPr/>
          </p:nvCxnSpPr>
          <p:spPr>
            <a:xfrm flipH="1" flipV="1">
              <a:off x="6950569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950609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372200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4149905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Arc 155"/>
            <p:cNvSpPr/>
            <p:nvPr/>
          </p:nvSpPr>
          <p:spPr>
            <a:xfrm>
              <a:off x="6694374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7527104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104" y="3915515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eur droit avec flèche 43"/>
            <p:cNvCxnSpPr/>
            <p:nvPr/>
          </p:nvCxnSpPr>
          <p:spPr>
            <a:xfrm flipH="1" flipV="1">
              <a:off x="6935438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6755413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413" y="2974843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necteur droit avec flèche 45"/>
            <p:cNvCxnSpPr/>
            <p:nvPr/>
          </p:nvCxnSpPr>
          <p:spPr>
            <a:xfrm flipV="1">
              <a:off x="6934628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7559027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027" y="3251842"/>
                  <a:ext cx="362022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Ellipse 149"/>
            <p:cNvSpPr/>
            <p:nvPr/>
          </p:nvSpPr>
          <p:spPr>
            <a:xfrm>
              <a:off x="6770544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6950609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61561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 flipV="1">
              <a:off x="6686955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4714482" y="2375568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/>
          <p:cNvGrpSpPr/>
          <p:nvPr/>
        </p:nvGrpSpPr>
        <p:grpSpPr>
          <a:xfrm>
            <a:off x="6191503" y="4376137"/>
            <a:ext cx="1548849" cy="1717159"/>
            <a:chOff x="6372200" y="3239178"/>
            <a:chExt cx="1548849" cy="1717159"/>
          </a:xfrm>
        </p:grpSpPr>
        <p:cxnSp>
          <p:nvCxnSpPr>
            <p:cNvPr id="61" name="Connecteur droit avec flèche 60"/>
            <p:cNvCxnSpPr/>
            <p:nvPr/>
          </p:nvCxnSpPr>
          <p:spPr>
            <a:xfrm>
              <a:off x="6934628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>
              <a:stCxn id="76" idx="1"/>
            </p:cNvCxnSpPr>
            <p:nvPr/>
          </p:nvCxnSpPr>
          <p:spPr>
            <a:xfrm flipH="1" flipV="1">
              <a:off x="6950569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6950609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6372200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4149905"/>
                  <a:ext cx="327910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6694374" y="3907964"/>
              <a:ext cx="512467" cy="512467"/>
            </a:xfrm>
            <a:prstGeom prst="arc">
              <a:avLst>
                <a:gd name="adj1" fmla="val 21514046"/>
                <a:gd name="adj2" fmla="val 12180942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7527104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104" y="3915515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necteur droit avec flèche 66"/>
            <p:cNvCxnSpPr/>
            <p:nvPr/>
          </p:nvCxnSpPr>
          <p:spPr>
            <a:xfrm flipH="1" flipV="1">
              <a:off x="6935438" y="337030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6914546" y="3239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546" y="3239178"/>
                  <a:ext cx="35843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eur droit avec flèche 69"/>
            <p:cNvCxnSpPr/>
            <p:nvPr/>
          </p:nvCxnSpPr>
          <p:spPr>
            <a:xfrm flipV="1">
              <a:off x="6934628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7559027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027" y="3251842"/>
                  <a:ext cx="3620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Ellipse 72"/>
            <p:cNvSpPr/>
            <p:nvPr/>
          </p:nvSpPr>
          <p:spPr>
            <a:xfrm>
              <a:off x="6770544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6950609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7261561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8" name="Connecteur droit 77"/>
            <p:cNvCxnSpPr/>
            <p:nvPr/>
          </p:nvCxnSpPr>
          <p:spPr>
            <a:xfrm flipV="1">
              <a:off x="6686955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/>
          <p:nvPr/>
        </p:nvGrpSpPr>
        <p:grpSpPr>
          <a:xfrm>
            <a:off x="4620616" y="4536587"/>
            <a:ext cx="1931476" cy="1634142"/>
            <a:chOff x="4714482" y="3289563"/>
            <a:chExt cx="1931476" cy="1634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5647020" y="4099457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 flipV="1">
              <a:off x="5646980" y="3334104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/>
            <p:cNvSpPr/>
            <p:nvPr/>
          </p:nvSpPr>
          <p:spPr>
            <a:xfrm>
              <a:off x="5290143" y="3951435"/>
              <a:ext cx="713675" cy="3369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466955" y="3860097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89" name="Connecteur droit 88"/>
            <p:cNvCxnSpPr/>
            <p:nvPr/>
          </p:nvCxnSpPr>
          <p:spPr>
            <a:xfrm flipV="1">
              <a:off x="5776731" y="350729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necteur droit 90"/>
            <p:cNvCxnSpPr/>
            <p:nvPr/>
          </p:nvCxnSpPr>
          <p:spPr>
            <a:xfrm flipV="1">
              <a:off x="5646980" y="4292153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5197653" y="365059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653" y="3650595"/>
                  <a:ext cx="32791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61412" y="3010822"/>
            <a:ext cx="2062547" cy="1528770"/>
            <a:chOff x="161412" y="3010822"/>
            <a:chExt cx="2062547" cy="1528770"/>
          </a:xfrm>
        </p:grpSpPr>
        <p:cxnSp>
          <p:nvCxnSpPr>
            <p:cNvPr id="71" name="Connecteur droit avec flèche 70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Connecteur droit 16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2622678" y="3287821"/>
            <a:ext cx="3478823" cy="1297417"/>
            <a:chOff x="2622678" y="3287821"/>
            <a:chExt cx="3478823" cy="1297417"/>
          </a:xfrm>
        </p:grpSpPr>
        <p:sp>
          <p:nvSpPr>
            <p:cNvPr id="181" name="ZoneTexte 180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31" name="Connecteur droit avec flèche 130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Connecteur droit avec flèche 133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ZoneTexte 159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Ellipse 125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ZoneTexte 21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2622678" y="3287821"/>
              <a:ext cx="2221332" cy="1297417"/>
              <a:chOff x="2622678" y="3287821"/>
              <a:chExt cx="2221332" cy="1297417"/>
            </a:xfrm>
          </p:grpSpPr>
          <p:cxnSp>
            <p:nvCxnSpPr>
              <p:cNvPr id="136" name="Connecteur droit avec flèche 135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ZoneTexte 138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Connecteur droit avec flèche 98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99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Rectangle 115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0" name="Connecteur droit 119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4572000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ZoneTexte 120"/>
                  <p:cNvSpPr txBox="1"/>
                  <p:nvPr/>
                </p:nvSpPr>
                <p:spPr>
                  <a:xfrm>
                    <a:off x="3432365" y="3879060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879060"/>
                    <a:ext cx="385939" cy="27699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ZoneTexte 161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3" name="Connecteur droit avec flèche 162"/>
              <p:cNvCxnSpPr/>
              <p:nvPr/>
            </p:nvCxnSpPr>
            <p:spPr>
              <a:xfrm flipH="1" flipV="1">
                <a:off x="4565506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4481988" y="3295626"/>
                    <a:ext cx="3620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988" y="3295626"/>
                    <a:ext cx="362022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ZoneTexte 179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flipH="1">
                <a:off x="3041796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/>
                  <p:cNvSpPr txBox="1"/>
                  <p:nvPr/>
                </p:nvSpPr>
                <p:spPr>
                  <a:xfrm>
                    <a:off x="4372536" y="4139482"/>
                    <a:ext cx="3895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9" name="Zone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536" y="4139482"/>
                    <a:ext cx="389530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3478823" cy="1297417"/>
            <a:chOff x="2622678" y="3287821"/>
            <a:chExt cx="3478823" cy="1297417"/>
          </a:xfrm>
        </p:grpSpPr>
        <p:sp>
          <p:nvSpPr>
            <p:cNvPr id="181" name="ZoneTexte 180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31" name="Connecteur droit avec flèche 130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Connecteur droit avec flèche 133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ZoneTexte 21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136" name="Connecteur droit avec flèche 135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ZoneTexte 138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Connecteur droit avec flèche 98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99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Connecteur droit 119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ZoneTexte 161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3" name="Connecteur droit avec flèche 162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ZoneTexte 179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ZoneTexte 12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2" name="Rectangle 131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5" name="Connecteur droit 134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ZoneTexte 159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Connecteur droit 129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150885" y="3213656"/>
            <a:ext cx="2471793" cy="1528770"/>
            <a:chOff x="150885" y="3213656"/>
            <a:chExt cx="2471793" cy="1528770"/>
          </a:xfrm>
        </p:grpSpPr>
        <p:cxnSp>
          <p:nvCxnSpPr>
            <p:cNvPr id="71" name="Connecteur droit avec flèche 70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Connecteur droit 16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161412" y="1923123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5004048" y="3294330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5805591" y="980728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Connecteur droit 129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31" name="Connecteur droit avec flèche 130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ZoneTexte 159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Ellipse 125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ZoneTexte 21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61412" y="3010822"/>
            <a:ext cx="2062547" cy="1528770"/>
            <a:chOff x="161412" y="3010822"/>
            <a:chExt cx="2062547" cy="1528770"/>
          </a:xfrm>
        </p:grpSpPr>
        <p:cxnSp>
          <p:nvCxnSpPr>
            <p:cNvPr id="71" name="Connecteur droit avec flèche 70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Connecteur droit 16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e 92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Arc 9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622678" y="3287820"/>
            <a:ext cx="3442824" cy="1297418"/>
            <a:chOff x="2622678" y="3287820"/>
            <a:chExt cx="3442824" cy="1297418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139952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6"/>
            <p:cNvGrpSpPr/>
            <p:nvPr/>
          </p:nvGrpSpPr>
          <p:grpSpPr>
            <a:xfrm>
              <a:off x="4658582" y="3287820"/>
              <a:ext cx="1406920" cy="1261142"/>
              <a:chOff x="6854870" y="3287820"/>
              <a:chExt cx="1406920" cy="1261142"/>
            </a:xfrm>
          </p:grpSpPr>
          <p:cxnSp>
            <p:nvCxnSpPr>
              <p:cNvPr id="182" name="Connecteur droit 181"/>
              <p:cNvCxnSpPr/>
              <p:nvPr/>
            </p:nvCxnSpPr>
            <p:spPr>
              <a:xfrm flipH="1">
                <a:off x="7451114" y="3752509"/>
                <a:ext cx="405019" cy="395036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avec flèche 176"/>
              <p:cNvCxnSpPr/>
              <p:nvPr/>
            </p:nvCxnSpPr>
            <p:spPr>
              <a:xfrm rot="16200000" flipV="1">
                <a:off x="6855147" y="3554120"/>
                <a:ext cx="588921" cy="58947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avec flèche 175"/>
              <p:cNvCxnSpPr/>
              <p:nvPr/>
            </p:nvCxnSpPr>
            <p:spPr>
              <a:xfrm flipV="1">
                <a:off x="7447868" y="3564819"/>
                <a:ext cx="588921" cy="58947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 flipV="1">
                <a:off x="7453634" y="4148470"/>
                <a:ext cx="0" cy="40049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 flipH="1" flipV="1">
                <a:off x="7444620" y="3442169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/>
              <p:nvPr/>
            </p:nvCxnSpPr>
            <p:spPr>
              <a:xfrm>
                <a:off x="7451114" y="4143793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7891432" y="3875093"/>
                    <a:ext cx="3703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70" name="ZoneTexte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432" y="3875093"/>
                    <a:ext cx="370358" cy="27699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ZoneTexte 172"/>
                  <p:cNvSpPr txBox="1"/>
                  <p:nvPr/>
                </p:nvSpPr>
                <p:spPr>
                  <a:xfrm>
                    <a:off x="7002324" y="4179490"/>
                    <a:ext cx="3279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73" name="ZoneTexte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2324" y="4179490"/>
                    <a:ext cx="327910" cy="2769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Ellipse 173"/>
              <p:cNvSpPr/>
              <p:nvPr/>
            </p:nvSpPr>
            <p:spPr>
              <a:xfrm>
                <a:off x="7272360" y="3957606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/>
                  <p:cNvSpPr txBox="1"/>
                  <p:nvPr/>
                </p:nvSpPr>
                <p:spPr>
                  <a:xfrm>
                    <a:off x="7362372" y="3287820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75" name="ZoneTexte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372" y="3287820"/>
                    <a:ext cx="358431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ZoneTexte 177"/>
                  <p:cNvSpPr txBox="1"/>
                  <p:nvPr/>
                </p:nvSpPr>
                <p:spPr>
                  <a:xfrm>
                    <a:off x="7858653" y="3328701"/>
                    <a:ext cx="37394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78" name="ZoneTexte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653" y="3328701"/>
                    <a:ext cx="373949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ZoneTexte 178"/>
                  <p:cNvSpPr txBox="1"/>
                  <p:nvPr/>
                </p:nvSpPr>
                <p:spPr>
                  <a:xfrm>
                    <a:off x="6982330" y="3512041"/>
                    <a:ext cx="3620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79" name="ZoneTexte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2330" y="3512041"/>
                    <a:ext cx="362022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ZoneTexte 212"/>
              <p:cNvSpPr txBox="1"/>
              <p:nvPr/>
            </p:nvSpPr>
            <p:spPr>
              <a:xfrm>
                <a:off x="7400172" y="428735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ZoneTexte 213"/>
              <p:cNvSpPr txBox="1"/>
              <p:nvPr/>
            </p:nvSpPr>
            <p:spPr>
              <a:xfrm>
                <a:off x="7541694" y="35190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8" name="Connecteur droit 97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1384</Words>
  <Application>Microsoft Office PowerPoint</Application>
  <PresentationFormat>Affichage à l'écran (4:3)</PresentationFormat>
  <Paragraphs>380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90</cp:revision>
  <dcterms:created xsi:type="dcterms:W3CDTF">2011-11-17T16:11:22Z</dcterms:created>
  <dcterms:modified xsi:type="dcterms:W3CDTF">2014-10-06T12:34:12Z</dcterms:modified>
</cp:coreProperties>
</file>