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  <p:sldId id="283" r:id="rId5"/>
    <p:sldId id="288" r:id="rId6"/>
    <p:sldId id="289" r:id="rId7"/>
    <p:sldId id="290" r:id="rId8"/>
    <p:sldId id="291" r:id="rId9"/>
    <p:sldId id="285" r:id="rId10"/>
    <p:sldId id="286" r:id="rId11"/>
    <p:sldId id="278" r:id="rId12"/>
    <p:sldId id="287" r:id="rId13"/>
    <p:sldId id="29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70" autoAdjust="0"/>
  </p:normalViewPr>
  <p:slideViewPr>
    <p:cSldViewPr>
      <p:cViewPr varScale="1">
        <p:scale>
          <a:sx n="105" d="100"/>
          <a:sy n="105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604448" y="6309320"/>
            <a:ext cx="539552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43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443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826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12"/>
          <p:cNvGrpSpPr/>
          <p:nvPr/>
        </p:nvGrpSpPr>
        <p:grpSpPr>
          <a:xfrm>
            <a:off x="3276548" y="5207000"/>
            <a:ext cx="410980" cy="663923"/>
            <a:chOff x="5814385" y="3957835"/>
            <a:chExt cx="410980" cy="663923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rot="5400000" flipH="1" flipV="1">
              <a:off x="5894472" y="4368883"/>
              <a:ext cx="204013" cy="42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865237" y="39578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grpSp>
          <p:nvGrpSpPr>
            <p:cNvPr id="4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>
            <a:endCxn id="45" idx="2"/>
          </p:cNvCxnSpPr>
          <p:nvPr/>
        </p:nvCxnSpPr>
        <p:spPr>
          <a:xfrm rot="16200000" flipV="1">
            <a:off x="3390768" y="5152650"/>
            <a:ext cx="73258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 rot="10800000" flipV="1">
            <a:off x="3327400" y="4664542"/>
            <a:ext cx="1532632" cy="9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171950" y="467360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571868" y="4572008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3519489" y="456564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994150" y="4580051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26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9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91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167492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2676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cteur droit 109"/>
          <p:cNvCxnSpPr/>
          <p:nvPr/>
        </p:nvCxnSpPr>
        <p:spPr>
          <a:xfrm flipV="1">
            <a:off x="5275044" y="2250139"/>
            <a:ext cx="305688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313854"/>
            <a:chOff x="5165621" y="3159144"/>
            <a:chExt cx="1085061" cy="1313854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71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63</Words>
  <Application>Microsoft Office PowerPoint</Application>
  <PresentationFormat>Affichage à l'écran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29</cp:revision>
  <dcterms:created xsi:type="dcterms:W3CDTF">2012-10-01T07:38:28Z</dcterms:created>
  <dcterms:modified xsi:type="dcterms:W3CDTF">2014-10-07T09:44:11Z</dcterms:modified>
</cp:coreProperties>
</file>