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15/10/2014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1026" name="Picture 2" descr="C:\Enseignements\GitHub\03_Etude_Cinematique_Systemes_Solides_Chaine_Energie_Analyser_Modeliser_Resoudre\Mecanismes\029_Robinet\PlanColoriag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8399100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1166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2</cp:revision>
  <dcterms:created xsi:type="dcterms:W3CDTF">2014-10-15T12:43:29Z</dcterms:created>
  <dcterms:modified xsi:type="dcterms:W3CDTF">2014-10-15T13:23:52Z</dcterms:modified>
</cp:coreProperties>
</file>