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810" y="-3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C99B-C855-4927-B64C-3ADAB66DAF53}" type="datetimeFigureOut">
              <a:rPr lang="fr-FR" smtClean="0"/>
              <a:pPr/>
              <a:t>18/03/2015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BDEE-BCD8-4BBB-81AB-491F4E79B75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C99B-C855-4927-B64C-3ADAB66DAF53}" type="datetimeFigureOut">
              <a:rPr lang="fr-FR" smtClean="0"/>
              <a:pPr/>
              <a:t>18/03/2015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BDEE-BCD8-4BBB-81AB-491F4E79B75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C99B-C855-4927-B64C-3ADAB66DAF53}" type="datetimeFigureOut">
              <a:rPr lang="fr-FR" smtClean="0"/>
              <a:pPr/>
              <a:t>18/03/2015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BDEE-BCD8-4BBB-81AB-491F4E79B75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C99B-C855-4927-B64C-3ADAB66DAF53}" type="datetimeFigureOut">
              <a:rPr lang="fr-FR" smtClean="0"/>
              <a:pPr/>
              <a:t>18/03/2015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BDEE-BCD8-4BBB-81AB-491F4E79B75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C99B-C855-4927-B64C-3ADAB66DAF53}" type="datetimeFigureOut">
              <a:rPr lang="fr-FR" smtClean="0"/>
              <a:pPr/>
              <a:t>18/03/2015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BDEE-BCD8-4BBB-81AB-491F4E79B75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C99B-C855-4927-B64C-3ADAB66DAF53}" type="datetimeFigureOut">
              <a:rPr lang="fr-FR" smtClean="0"/>
              <a:pPr/>
              <a:t>18/03/2015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BDEE-BCD8-4BBB-81AB-491F4E79B75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C99B-C855-4927-B64C-3ADAB66DAF53}" type="datetimeFigureOut">
              <a:rPr lang="fr-FR" smtClean="0"/>
              <a:pPr/>
              <a:t>18/03/2015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BDEE-BCD8-4BBB-81AB-491F4E79B75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C99B-C855-4927-B64C-3ADAB66DAF53}" type="datetimeFigureOut">
              <a:rPr lang="fr-FR" smtClean="0"/>
              <a:pPr/>
              <a:t>18/03/2015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BDEE-BCD8-4BBB-81AB-491F4E79B75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C99B-C855-4927-B64C-3ADAB66DAF53}" type="datetimeFigureOut">
              <a:rPr lang="fr-FR" smtClean="0"/>
              <a:pPr/>
              <a:t>18/03/2015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BDEE-BCD8-4BBB-81AB-491F4E79B75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C99B-C855-4927-B64C-3ADAB66DAF53}" type="datetimeFigureOut">
              <a:rPr lang="fr-FR" smtClean="0"/>
              <a:pPr/>
              <a:t>18/03/2015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BDEE-BCD8-4BBB-81AB-491F4E79B75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C99B-C855-4927-B64C-3ADAB66DAF53}" type="datetimeFigureOut">
              <a:rPr lang="fr-FR" smtClean="0"/>
              <a:pPr/>
              <a:t>18/03/2015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BDEE-BCD8-4BBB-81AB-491F4E79B75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7C99B-C855-4927-B64C-3ADAB66DAF53}" type="datetimeFigureOut">
              <a:rPr lang="fr-FR" smtClean="0"/>
              <a:pPr/>
              <a:t>18/03/2015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8BDEE-BCD8-4BBB-81AB-491F4E79B75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PP\Desktop\Com-Soupap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188640"/>
            <a:ext cx="4176464" cy="64638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276872"/>
            <a:ext cx="5688855" cy="3566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/>
          <p:nvPr/>
        </p:nvPicPr>
        <p:blipFill>
          <a:blip r:embed="rId2" cstate="print"/>
          <a:srcRect l="19289" t="8769" r="20004" b="8891"/>
          <a:stretch>
            <a:fillRect/>
          </a:stretch>
        </p:blipFill>
        <p:spPr bwMode="auto">
          <a:xfrm>
            <a:off x="390525" y="237066"/>
            <a:ext cx="8362950" cy="6383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/>
          <p:nvPr/>
        </p:nvPicPr>
        <p:blipFill>
          <a:blip r:embed="rId2" cstate="print"/>
          <a:srcRect l="17471" t="11538" r="20075" b="13518"/>
          <a:stretch>
            <a:fillRect/>
          </a:stretch>
        </p:blipFill>
        <p:spPr bwMode="auto">
          <a:xfrm>
            <a:off x="187325" y="465666"/>
            <a:ext cx="8769350" cy="5926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/>
          <p:nvPr/>
        </p:nvPicPr>
        <p:blipFill>
          <a:blip r:embed="rId2" cstate="print"/>
          <a:srcRect l="20502" t="8769" r="20963" b="6769"/>
          <a:stretch>
            <a:fillRect/>
          </a:stretch>
        </p:blipFill>
        <p:spPr bwMode="auto">
          <a:xfrm>
            <a:off x="657225" y="249767"/>
            <a:ext cx="7829550" cy="6358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poulie redex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8350" y="15875"/>
            <a:ext cx="5067300" cy="682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F:\COURS-2014-2015\PTSI-15-Mécanique\07-Mvts-Solides-Cas-Part.jpg"/>
          <p:cNvPicPr>
            <a:picLocks noChangeAspect="1" noChangeArrowheads="1"/>
          </p:cNvPicPr>
          <p:nvPr/>
        </p:nvPicPr>
        <p:blipFill>
          <a:blip r:embed="rId2" cstate="print"/>
          <a:srcRect t="3065" b="2227"/>
          <a:stretch>
            <a:fillRect/>
          </a:stretch>
        </p:blipFill>
        <p:spPr bwMode="auto">
          <a:xfrm>
            <a:off x="2411760" y="260648"/>
            <a:ext cx="5196099" cy="63367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3073" name="Object 1"/>
          <p:cNvGraphicFramePr>
            <a:graphicFrameLocks noChangeAspect="1"/>
          </p:cNvGraphicFramePr>
          <p:nvPr/>
        </p:nvGraphicFramePr>
        <p:xfrm>
          <a:off x="971600" y="548680"/>
          <a:ext cx="7128792" cy="5936520"/>
        </p:xfrm>
        <a:graphic>
          <a:graphicData uri="http://schemas.openxmlformats.org/presentationml/2006/ole">
            <p:oleObj spid="_x0000_s3073" r:id="rId3" imgW="4552950" imgH="379095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C:\Users\JPP\Documents\BROUILLON\2015_03_18\IM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538" y="741363"/>
            <a:ext cx="8162925" cy="53736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Affichage à l'écran (4:3)</PresentationFormat>
  <Paragraphs>0</Paragraphs>
  <Slides>9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0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JPP</dc:creator>
  <cp:lastModifiedBy>JPP</cp:lastModifiedBy>
  <cp:revision>5</cp:revision>
  <dcterms:created xsi:type="dcterms:W3CDTF">2015-03-18T07:40:36Z</dcterms:created>
  <dcterms:modified xsi:type="dcterms:W3CDTF">2015-03-18T08:53:47Z</dcterms:modified>
</cp:coreProperties>
</file>