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2" r:id="rId7"/>
    <p:sldId id="264" r:id="rId8"/>
    <p:sldId id="265" r:id="rId9"/>
    <p:sldId id="263" r:id="rId10"/>
    <p:sldId id="269" r:id="rId11"/>
    <p:sldId id="266" r:id="rId12"/>
    <p:sldId id="268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C0A2-6241-470E-BF61-FE7DE6EDD90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A5F-5396-417C-9085-25D6E4EE4E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C0A2-6241-470E-BF61-FE7DE6EDD90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A5F-5396-417C-9085-25D6E4EE4E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C0A2-6241-470E-BF61-FE7DE6EDD90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A5F-5396-417C-9085-25D6E4EE4E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C0A2-6241-470E-BF61-FE7DE6EDD90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A5F-5396-417C-9085-25D6E4EE4E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C0A2-6241-470E-BF61-FE7DE6EDD90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A5F-5396-417C-9085-25D6E4EE4E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C0A2-6241-470E-BF61-FE7DE6EDD90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A5F-5396-417C-9085-25D6E4EE4E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C0A2-6241-470E-BF61-FE7DE6EDD90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A5F-5396-417C-9085-25D6E4EE4E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C0A2-6241-470E-BF61-FE7DE6EDD90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A5F-5396-417C-9085-25D6E4EE4E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C0A2-6241-470E-BF61-FE7DE6EDD90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A5F-5396-417C-9085-25D6E4EE4E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C0A2-6241-470E-BF61-FE7DE6EDD90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A5F-5396-417C-9085-25D6E4EE4E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C0A2-6241-470E-BF61-FE7DE6EDD90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5A5F-5396-417C-9085-25D6E4EE4E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1C0A2-6241-470E-BF61-FE7DE6EDD90A}" type="datetimeFigureOut">
              <a:rPr lang="fr-FR" smtClean="0"/>
              <a:pPr/>
              <a:t>14/10/2014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75A5F-5396-417C-9085-25D6E4EE4E1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G:\Github\03_Etude_Cinematique_Systemes_Solides_Chaine_Energie_Analyser_Modeliser_Resoudre\02_ModelisationDesSystemesMecaniques\Applications_04_SchemaCinematique_Robinet\SysML\Exigence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830176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763306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JPP\Desktop\PlansTries\007_EtauOrientable\Plan\pl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254250" y="-952500"/>
            <a:ext cx="4635500" cy="8764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JPP\Desktop\PlansTries\007_EtauOrientable\Coloriage\EtauOrientab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35001" cy="5085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G:\Github\03_Etude_Cinematique_Systemes_Solides_Chaine_Energie_Analyser_Modeliser_Resoudre\02_ModelisationDesSystemesMecaniques\Applications_04_SchemaCinematique_Robinet\SysML\Diagramme de bloc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082790" cy="448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438040" y="-1108609"/>
            <a:ext cx="6264696" cy="914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P\Desktop\robinet-définitif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08720"/>
            <a:ext cx="7124516" cy="5317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P\Desktop\Robinet-Pointeau-Coule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36712"/>
            <a:ext cx="7838818" cy="53790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:\Users\JPP\Documents\BROUILLON\2013_09_24\IM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367644" y="-1179004"/>
            <a:ext cx="6408713" cy="914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ikimeca.org/images/a/a1/Pince_Schrader_3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4636" y="260648"/>
            <a:ext cx="7489364" cy="2708920"/>
          </a:xfrm>
          <a:prstGeom prst="rect">
            <a:avLst/>
          </a:prstGeom>
          <a:noFill/>
        </p:spPr>
      </p:pic>
      <p:pic>
        <p:nvPicPr>
          <p:cNvPr id="1028" name="Picture 4" descr="http://licp.bac.ssi.pagesperso-orange.fr/images1/PinceSchradersimpleeff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68960"/>
            <a:ext cx="5086350" cy="350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ac-grenoble.fr/bacs-si/stageisi%20_chambery/Une%20serie%20de%20TP%20sur%20le%20CI%202-2/TD%20liaisons/schema/schrader_schema_2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7383479" cy="3456384"/>
          </a:xfrm>
          <a:prstGeom prst="rect">
            <a:avLst/>
          </a:prstGeom>
          <a:noFill/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815" y="3717032"/>
            <a:ext cx="4984717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JPP\Desktop\PlansTries\002_PinceSchrader\Coloriage\schrader_coule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144000" cy="64639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Affichage à l'écran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JPP</dc:creator>
  <cp:lastModifiedBy>JPP</cp:lastModifiedBy>
  <cp:revision>9</cp:revision>
  <dcterms:created xsi:type="dcterms:W3CDTF">2014-10-14T17:55:31Z</dcterms:created>
  <dcterms:modified xsi:type="dcterms:W3CDTF">2014-10-14T19:13:33Z</dcterms:modified>
</cp:coreProperties>
</file>