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3742-BE83-4703-85F4-A44DC33A3A02}" type="datetimeFigureOut">
              <a:rPr lang="fr-FR" smtClean="0"/>
              <a:t>15/10/2013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79C8-1AF9-48DF-983B-B5B66CCB41A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1" descr="C:\Users\JPP\Documents\BROUILLON\107.jpg"/>
          <p:cNvPicPr>
            <a:picLocks noChangeAspect="1" noChangeArrowheads="1"/>
          </p:cNvPicPr>
          <p:nvPr/>
        </p:nvPicPr>
        <p:blipFill>
          <a:blip r:embed="rId2" cstate="print"/>
          <a:srcRect l="2834" b="30210"/>
          <a:stretch>
            <a:fillRect/>
          </a:stretch>
        </p:blipFill>
        <p:spPr bwMode="auto">
          <a:xfrm rot="5400000">
            <a:off x="1717071" y="19233"/>
            <a:ext cx="6357930" cy="727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332656"/>
            <a:ext cx="7121330" cy="601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471488"/>
            <a:ext cx="68103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848872" cy="604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4</cp:revision>
  <dcterms:created xsi:type="dcterms:W3CDTF">2013-10-15T17:49:58Z</dcterms:created>
  <dcterms:modified xsi:type="dcterms:W3CDTF">2013-10-15T17:57:51Z</dcterms:modified>
</cp:coreProperties>
</file>