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Enseignements\GitHub\03_Etude_Cinematique_Systemes_Solides_Chaine_Energie_Analyser_Modeliser_Resoudre\04_ChainesFermees\TD_02_LoisES_SimulateurConduite\images\Simulateu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03" y="182233"/>
            <a:ext cx="5514975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onnecteur droit 87"/>
          <p:cNvCxnSpPr/>
          <p:nvPr/>
        </p:nvCxnSpPr>
        <p:spPr>
          <a:xfrm rot="20700000">
            <a:off x="3670894" y="3060327"/>
            <a:ext cx="179662" cy="71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2991136" y="2467814"/>
            <a:ext cx="179662" cy="71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47266" y="2448435"/>
            <a:ext cx="57537" cy="974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2144606" y="4059084"/>
            <a:ext cx="753154" cy="1260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964581" y="3879060"/>
            <a:ext cx="180024" cy="18002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>
            <a:off x="1928593" y="3843072"/>
            <a:ext cx="252000" cy="252000"/>
          </a:xfrm>
          <a:prstGeom prst="arc">
            <a:avLst>
              <a:gd name="adj1" fmla="val 20517098"/>
              <a:gd name="adj2" fmla="val 1481599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2897760" y="5355240"/>
            <a:ext cx="180024" cy="18002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2861772" y="5319252"/>
            <a:ext cx="252000" cy="252000"/>
          </a:xfrm>
          <a:prstGeom prst="arc">
            <a:avLst>
              <a:gd name="adj1" fmla="val 20609308"/>
              <a:gd name="adj2" fmla="val 150722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973632" y="1976471"/>
            <a:ext cx="180024" cy="180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>
            <a:off x="3937644" y="1940483"/>
            <a:ext cx="252000" cy="252000"/>
          </a:xfrm>
          <a:prstGeom prst="arc">
            <a:avLst>
              <a:gd name="adj1" fmla="val 8480421"/>
              <a:gd name="adj2" fmla="val 21396509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3455403" y="1718772"/>
            <a:ext cx="180024" cy="180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>
            <a:off x="3419415" y="1682784"/>
            <a:ext cx="252000" cy="252000"/>
          </a:xfrm>
          <a:prstGeom prst="arc">
            <a:avLst>
              <a:gd name="adj1" fmla="val 11438418"/>
              <a:gd name="adj2" fmla="val 4773386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7" name="Connecteur droit 26"/>
          <p:cNvCxnSpPr>
            <a:stCxn id="23" idx="3"/>
          </p:cNvCxnSpPr>
          <p:nvPr/>
        </p:nvCxnSpPr>
        <p:spPr>
          <a:xfrm flipH="1">
            <a:off x="3080313" y="1872432"/>
            <a:ext cx="401454" cy="598561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2773111" y="2470993"/>
            <a:ext cx="214661" cy="3200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977973" y="2461430"/>
            <a:ext cx="135799" cy="91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2899111" y="2552510"/>
            <a:ext cx="214661" cy="3200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 flipV="1">
            <a:off x="2774125" y="2774845"/>
            <a:ext cx="135799" cy="91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2976952" y="2455081"/>
            <a:ext cx="68410" cy="15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099024" y="2536598"/>
            <a:ext cx="68410" cy="15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3034999" y="2453474"/>
            <a:ext cx="135799" cy="91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956137" y="2533392"/>
            <a:ext cx="214661" cy="3200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2897760" y="2850013"/>
            <a:ext cx="68410" cy="15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122097" y="2955153"/>
            <a:ext cx="624091" cy="930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2829860" y="2575175"/>
            <a:ext cx="67901" cy="45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2631590" y="2575175"/>
            <a:ext cx="210434" cy="313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 flipV="1">
            <a:off x="2628470" y="2882493"/>
            <a:ext cx="108337" cy="72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21" idx="4"/>
          </p:cNvCxnSpPr>
          <p:nvPr/>
        </p:nvCxnSpPr>
        <p:spPr>
          <a:xfrm flipH="1">
            <a:off x="3751603" y="2156495"/>
            <a:ext cx="312041" cy="908298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 rot="20700000" flipH="1">
            <a:off x="3492630" y="3111070"/>
            <a:ext cx="214661" cy="3200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20700000" flipH="1" flipV="1">
            <a:off x="3659749" y="3062918"/>
            <a:ext cx="135799" cy="91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20700000" flipH="1">
            <a:off x="3635435" y="3157199"/>
            <a:ext cx="214661" cy="3200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rot="20700000" flipH="1" flipV="1">
            <a:off x="3543964" y="3418413"/>
            <a:ext cx="135799" cy="91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rot="20700000" flipH="1">
            <a:off x="3648540" y="3067051"/>
            <a:ext cx="68410" cy="15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20700000" flipH="1">
            <a:off x="3787550" y="3114195"/>
            <a:ext cx="68410" cy="15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20700000" flipH="1" flipV="1">
            <a:off x="3712772" y="3040473"/>
            <a:ext cx="135799" cy="91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rot="20700000" flipH="1">
            <a:off x="3685570" y="3123973"/>
            <a:ext cx="214661" cy="3200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rot="20700000" flipH="1">
            <a:off x="3674262" y="3469022"/>
            <a:ext cx="68410" cy="15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3045362" y="3618933"/>
            <a:ext cx="508812" cy="1736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rot="20700000" flipH="1" flipV="1">
            <a:off x="3541385" y="3220684"/>
            <a:ext cx="67901" cy="45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20700000" flipH="1">
            <a:off x="3382152" y="3248985"/>
            <a:ext cx="210434" cy="313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20700000" flipH="1" flipV="1">
            <a:off x="3429218" y="3563959"/>
            <a:ext cx="108337" cy="72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20700000">
            <a:off x="3725472" y="3042451"/>
            <a:ext cx="57537" cy="974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3568837" y="3453452"/>
            <a:ext cx="43026" cy="139463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2774125" y="2820385"/>
            <a:ext cx="67899" cy="98438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481188" y="4152686"/>
            <a:ext cx="244196" cy="226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4675925" y="4202020"/>
            <a:ext cx="153384" cy="180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c 55"/>
          <p:cNvSpPr/>
          <p:nvPr/>
        </p:nvSpPr>
        <p:spPr>
          <a:xfrm>
            <a:off x="4465834" y="4003091"/>
            <a:ext cx="154800" cy="180000"/>
          </a:xfrm>
          <a:prstGeom prst="arc">
            <a:avLst>
              <a:gd name="adj1" fmla="val 8165825"/>
              <a:gd name="adj2" fmla="val 1805408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4585113" y="4013499"/>
            <a:ext cx="202934" cy="188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752617" y="4292032"/>
            <a:ext cx="89419" cy="830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4302234" y="3885662"/>
            <a:ext cx="178954" cy="1662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4893496" y="3710333"/>
            <a:ext cx="311414" cy="897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4923551" y="3885662"/>
            <a:ext cx="311414" cy="897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>
            <a:off x="5127510" y="3708654"/>
            <a:ext cx="154800" cy="180000"/>
          </a:xfrm>
          <a:prstGeom prst="arc">
            <a:avLst>
              <a:gd name="adj1" fmla="val 15401402"/>
              <a:gd name="adj2" fmla="val 4977115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4827597" y="3795650"/>
            <a:ext cx="153384" cy="1800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5005743" y="3678950"/>
            <a:ext cx="89419" cy="722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4309220" y="3682926"/>
            <a:ext cx="712840" cy="2055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>
            <a:off x="4762172" y="3896268"/>
            <a:ext cx="118918" cy="342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5292096" y="3746413"/>
            <a:ext cx="90012" cy="259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5392758" y="2844227"/>
            <a:ext cx="0" cy="900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3805023" y="1824236"/>
            <a:ext cx="348633" cy="1005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115103" y="1811232"/>
            <a:ext cx="1277655" cy="10329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280024" y="3772363"/>
            <a:ext cx="55656" cy="449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4817977" y="3845241"/>
            <a:ext cx="126225" cy="1020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4781974" y="4245936"/>
            <a:ext cx="0" cy="152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H="1" flipV="1">
            <a:off x="4481188" y="3969072"/>
            <a:ext cx="800" cy="762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3665748" y="1847096"/>
            <a:ext cx="284055" cy="152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CI_03_EtudeCinematique\04_ChainesFermees\TD_01_LoisES\images\prot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1122" cy="26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55776" y="113026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Moteur</a:t>
            </a:r>
            <a:endParaRPr lang="fr-FR" sz="1200" dirty="0"/>
          </a:p>
        </p:txBody>
      </p:sp>
      <p:cxnSp>
        <p:nvCxnSpPr>
          <p:cNvPr id="6" name="Connecteur droit avec flèche 5"/>
          <p:cNvCxnSpPr>
            <a:stCxn id="4" idx="1"/>
          </p:cNvCxnSpPr>
          <p:nvPr/>
        </p:nvCxnSpPr>
        <p:spPr>
          <a:xfrm flipH="1">
            <a:off x="2123728" y="1268761"/>
            <a:ext cx="432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555776" y="171184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Poulies – courroie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1835696" y="1850341"/>
            <a:ext cx="720080" cy="1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55776" y="26479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Prothèse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flipH="1">
            <a:off x="2464798" y="2786445"/>
            <a:ext cx="90978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64797" y="2786444"/>
            <a:ext cx="1" cy="35452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9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-451743" y="597129"/>
            <a:ext cx="2235388" cy="2094605"/>
            <a:chOff x="-451743" y="597129"/>
            <a:chExt cx="2235388" cy="2094605"/>
          </a:xfrm>
        </p:grpSpPr>
        <p:grpSp>
          <p:nvGrpSpPr>
            <p:cNvPr id="54" name="Groupe 53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55" name="Connecteur droit avec flèche 54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e 52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52" name="Connecteur droit avec flèche 5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Arc 30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e 57"/>
          <p:cNvGrpSpPr/>
          <p:nvPr/>
        </p:nvGrpSpPr>
        <p:grpSpPr>
          <a:xfrm>
            <a:off x="1399898" y="605162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e 58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72" name="Connecteur droit avec flèche 7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e 60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70" name="Connecteur droit avec flèche 69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e 61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68" name="Ellipse 67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 65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FFC00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3147460" y="591663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e 74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e 76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e 77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84" name="Ellipse 83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9" name="ZoneTexte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0070C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61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1688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49185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Réducteur</a:t>
            </a:r>
            <a:endParaRPr lang="fr-FR" sz="1200" dirty="0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3131808" y="1043682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197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Vis-écrou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5" idx="3"/>
            <a:endCxn id="8" idx="1"/>
          </p:cNvCxnSpPr>
          <p:nvPr/>
        </p:nvCxnSpPr>
        <p:spPr>
          <a:xfrm>
            <a:off x="439197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209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Loi E/S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8" idx="3"/>
            <a:endCxn id="10" idx="1"/>
          </p:cNvCxnSpPr>
          <p:nvPr/>
        </p:nvCxnSpPr>
        <p:spPr>
          <a:xfrm>
            <a:off x="565209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1871688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6912216" y="1044376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31688" y="1538748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2,1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7" idx="3"/>
            <a:endCxn id="28" idx="1"/>
          </p:cNvCxnSpPr>
          <p:nvPr/>
        </p:nvCxnSpPr>
        <p:spPr>
          <a:xfrm>
            <a:off x="3131808" y="1763778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>
            <a:stCxn id="28" idx="3"/>
            <a:endCxn id="30" idx="1"/>
          </p:cNvCxnSpPr>
          <p:nvPr/>
        </p:nvCxnSpPr>
        <p:spPr>
          <a:xfrm>
            <a:off x="439197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i="1">
                              <a:latin typeface="Cambria Math"/>
                            </a:rPr>
                            <m:t>240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>
            <a:stCxn id="30" idx="3"/>
            <a:endCxn id="32" idx="1"/>
          </p:cNvCxnSpPr>
          <p:nvPr/>
        </p:nvCxnSpPr>
        <p:spPr>
          <a:xfrm>
            <a:off x="565209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871688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912216" y="176447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836391" y="1994511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(mm/tour)</a:t>
            </a:r>
            <a:endParaRPr lang="fr-FR" sz="1000" i="1" dirty="0"/>
          </a:p>
        </p:txBody>
      </p:sp>
      <p:sp>
        <p:nvSpPr>
          <p:cNvPr id="41" name="Rectangle 40"/>
          <p:cNvSpPr/>
          <p:nvPr/>
        </p:nvSpPr>
        <p:spPr>
          <a:xfrm>
            <a:off x="6096512" y="2023800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(tour/mm)</a:t>
            </a:r>
            <a:endParaRPr lang="fr-FR" sz="1000" i="1" dirty="0"/>
          </a:p>
        </p:txBody>
      </p:sp>
      <p:sp>
        <p:nvSpPr>
          <p:cNvPr id="42" name="Rectangle 41"/>
          <p:cNvSpPr/>
          <p:nvPr/>
        </p:nvSpPr>
        <p:spPr>
          <a:xfrm>
            <a:off x="2319308" y="2023799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(tour/min)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1504428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136</Words>
  <Application>Microsoft Office PowerPoint</Application>
  <PresentationFormat>Affichage à l'écran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23</cp:revision>
  <dcterms:created xsi:type="dcterms:W3CDTF">2014-05-28T12:35:00Z</dcterms:created>
  <dcterms:modified xsi:type="dcterms:W3CDTF">2014-11-04T12:05:22Z</dcterms:modified>
</cp:coreProperties>
</file>