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8521" autoAdjust="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/>
          <a:srcRect b="15542"/>
          <a:stretch>
            <a:fillRect/>
          </a:stretch>
        </p:blipFill>
        <p:spPr bwMode="auto">
          <a:xfrm>
            <a:off x="2285984" y="214290"/>
            <a:ext cx="494586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6606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>
            <a:off x="4071140" y="785794"/>
            <a:ext cx="85805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rot="5400000">
            <a:off x="4464843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16200000" flipH="1">
            <a:off x="4250529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57686" y="1000108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6200000" flipH="1">
            <a:off x="4464843" y="2321711"/>
            <a:ext cx="285752" cy="71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3929058" y="1714488"/>
            <a:ext cx="142876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71868" y="1785688"/>
            <a:ext cx="1643074" cy="18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43306" y="1643050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43306" y="192880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644100" y="178513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43306" y="3429000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643306" y="5357826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2822563" y="4392619"/>
            <a:ext cx="192882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86184" y="4429132"/>
            <a:ext cx="171451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357818" y="2857496"/>
            <a:ext cx="14287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357686" y="5929330"/>
            <a:ext cx="1143008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3965571" y="4392619"/>
            <a:ext cx="3071834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036083" y="2678901"/>
            <a:ext cx="1500198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29124" y="4357694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571868" y="2643182"/>
            <a:ext cx="428628" cy="14287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3357554" y="2714620"/>
            <a:ext cx="78239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1934" y="1714488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5400000">
            <a:off x="4286248" y="611180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rot="5400000">
            <a:off x="4179091" y="1607331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0800000">
            <a:off x="4071934" y="1500174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10800000">
            <a:off x="3357554" y="714356"/>
            <a:ext cx="1071570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3679819" y="1106471"/>
            <a:ext cx="7858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965175" y="3107529"/>
            <a:ext cx="4785552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2" idx="2"/>
          </p:cNvCxnSpPr>
          <p:nvPr/>
        </p:nvCxnSpPr>
        <p:spPr>
          <a:xfrm rot="5400000">
            <a:off x="4143372" y="5000636"/>
            <a:ext cx="1000132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3357554" y="5500702"/>
            <a:ext cx="128588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4676776" y="3125786"/>
            <a:ext cx="361922" cy="361922"/>
            <a:chOff x="4714876" y="3143248"/>
            <a:chExt cx="361922" cy="361922"/>
          </a:xfrm>
        </p:grpSpPr>
        <p:sp>
          <p:nvSpPr>
            <p:cNvPr id="64" name="Ellipse 63"/>
            <p:cNvSpPr/>
            <p:nvPr/>
          </p:nvSpPr>
          <p:spPr>
            <a:xfrm>
              <a:off x="4768697" y="3197070"/>
              <a:ext cx="254280" cy="2542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28575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714876" y="3143248"/>
              <a:ext cx="361922" cy="361922"/>
              <a:chOff x="4714876" y="3143248"/>
              <a:chExt cx="361922" cy="361922"/>
            </a:xfrm>
          </p:grpSpPr>
          <p:sp>
            <p:nvSpPr>
              <p:cNvPr id="65" name="Arc 64"/>
              <p:cNvSpPr/>
              <p:nvPr/>
            </p:nvSpPr>
            <p:spPr>
              <a:xfrm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68" name="Connecteur droit 67"/>
          <p:cNvCxnSpPr/>
          <p:nvPr/>
        </p:nvCxnSpPr>
        <p:spPr>
          <a:xfrm rot="16200000" flipH="1">
            <a:off x="4117178" y="3833022"/>
            <a:ext cx="1050138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4" idx="2"/>
          </p:cNvCxnSpPr>
          <p:nvPr/>
        </p:nvCxnSpPr>
        <p:spPr>
          <a:xfrm>
            <a:off x="4641850" y="3302000"/>
            <a:ext cx="88747" cy="47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6200000" flipH="1">
            <a:off x="4648197" y="2901953"/>
            <a:ext cx="419894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857750" y="2705100"/>
            <a:ext cx="1866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6200000" flipH="1">
            <a:off x="6438900" y="2990850"/>
            <a:ext cx="58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6724650" y="328295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17760" y="15249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37800" y="419957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70C0"/>
                </a:solidFill>
              </a:rPr>
              <a:t>(44)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020" y="270605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/>
              <a:t>Châssis</a:t>
            </a:r>
            <a:endParaRPr lang="fr-FR" sz="1100" b="1" dirty="0"/>
          </a:p>
        </p:txBody>
      </p:sp>
      <p:sp>
        <p:nvSpPr>
          <p:cNvPr id="94" name="Rectangle 93"/>
          <p:cNvSpPr/>
          <p:nvPr/>
        </p:nvSpPr>
        <p:spPr>
          <a:xfrm>
            <a:off x="3339480" y="73247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82480" y="20669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(31)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3340" y="22488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(6)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3519887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071934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93405" y="4358488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97979" y="4352262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010813" y="1711534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572000" y="1715282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16200000">
            <a:off x="4497846" y="873529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6200000">
            <a:off x="4499768" y="330511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1691680" y="2708920"/>
            <a:ext cx="2304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339752" y="1694779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39752" y="3104964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417857" y="1988840"/>
            <a:ext cx="0" cy="64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2417857" y="2780928"/>
            <a:ext cx="0" cy="648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2195736" y="26408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195736" y="27932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ier 35"/>
          <p:cNvSpPr/>
          <p:nvPr/>
        </p:nvSpPr>
        <p:spPr>
          <a:xfrm>
            <a:off x="2195736" y="2528900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ultiplier 87"/>
          <p:cNvSpPr/>
          <p:nvPr/>
        </p:nvSpPr>
        <p:spPr>
          <a:xfrm>
            <a:off x="3700838" y="2527758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/>
          <p:cNvGrpSpPr/>
          <p:nvPr/>
        </p:nvGrpSpPr>
        <p:grpSpPr>
          <a:xfrm>
            <a:off x="2541270" y="1927226"/>
            <a:ext cx="1526673" cy="763337"/>
            <a:chOff x="2541270" y="1927226"/>
            <a:chExt cx="1526673" cy="763337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e 109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Multiplier 62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6" name="Connecteur droit 75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82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" name="Connecteur droit 58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droit 94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3419872" y="1971938"/>
              <a:ext cx="0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flipV="1">
            <a:off x="2538629" y="2720660"/>
            <a:ext cx="1526673" cy="763337"/>
            <a:chOff x="2541270" y="1927226"/>
            <a:chExt cx="1526673" cy="763337"/>
          </a:xfrm>
        </p:grpSpPr>
        <p:cxnSp>
          <p:nvCxnSpPr>
            <p:cNvPr id="125" name="Connecteur droit 124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 125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Multiplier 139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7" name="Connecteur droit 126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droit 136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necteur droit 129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3419872" y="1971938"/>
              <a:ext cx="2641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cteur droit avec flèche 145"/>
          <p:cNvCxnSpPr/>
          <p:nvPr/>
        </p:nvCxnSpPr>
        <p:spPr>
          <a:xfrm flipH="1">
            <a:off x="3974405" y="2791220"/>
            <a:ext cx="597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4581073" y="271066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encastrement démontable entre la roue et l’arbre (clavette + écrou)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3499219" y="348399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Roue</a:t>
            </a:r>
            <a:endParaRPr lang="fr-FR" sz="12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200546" y="254386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  <p:cxnSp>
        <p:nvCxnSpPr>
          <p:cNvPr id="153" name="Connecteur droit avec flèche 152"/>
          <p:cNvCxnSpPr/>
          <p:nvPr/>
        </p:nvCxnSpPr>
        <p:spPr>
          <a:xfrm flipH="1">
            <a:off x="3433774" y="1927226"/>
            <a:ext cx="1138226" cy="3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4581073" y="11247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Flasque contenant un logement pour joint, assure l’arrêt en translation du roulement, en liaison encastrement démontable avec le carter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/>
          <p:cNvCxnSpPr/>
          <p:nvPr/>
        </p:nvCxnSpPr>
        <p:spPr>
          <a:xfrm>
            <a:off x="2285984" y="3000372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85984" y="4143380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286380" y="4214818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286380" y="2857496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428860" y="3000372"/>
            <a:ext cx="357190" cy="357190"/>
            <a:chOff x="2428860" y="3000372"/>
            <a:chExt cx="357190" cy="357190"/>
          </a:xfrm>
        </p:grpSpPr>
        <p:sp>
          <p:nvSpPr>
            <p:cNvPr id="2" name="Rectangle 1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6" name="Connecteur droit 5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e 9"/>
          <p:cNvGrpSpPr/>
          <p:nvPr/>
        </p:nvGrpSpPr>
        <p:grpSpPr>
          <a:xfrm>
            <a:off x="2428860" y="3786190"/>
            <a:ext cx="357190" cy="357190"/>
            <a:chOff x="2428860" y="3000372"/>
            <a:chExt cx="357190" cy="357190"/>
          </a:xfrm>
        </p:grpSpPr>
        <p:sp>
          <p:nvSpPr>
            <p:cNvPr id="11" name="Rectangle 1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3" name="Connecteur droit 1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e 14"/>
          <p:cNvGrpSpPr/>
          <p:nvPr/>
        </p:nvGrpSpPr>
        <p:grpSpPr>
          <a:xfrm>
            <a:off x="5429256" y="2857496"/>
            <a:ext cx="357190" cy="357190"/>
            <a:chOff x="2428860" y="3000372"/>
            <a:chExt cx="357190" cy="357190"/>
          </a:xfrm>
        </p:grpSpPr>
        <p:sp>
          <p:nvSpPr>
            <p:cNvPr id="16" name="Rectangle 15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8" name="Connecteur droit 17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5429256" y="3857628"/>
            <a:ext cx="357190" cy="357190"/>
            <a:chOff x="2428860" y="3000372"/>
            <a:chExt cx="357190" cy="357190"/>
          </a:xfrm>
        </p:grpSpPr>
        <p:sp>
          <p:nvSpPr>
            <p:cNvPr id="21" name="Rectangle 2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23" name="Connecteur droit 2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/>
          <p:nvPr/>
        </p:nvCxnSpPr>
        <p:spPr>
          <a:xfrm rot="5400000">
            <a:off x="2000232" y="3571876"/>
            <a:ext cx="42862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14546" y="3357562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214546" y="3786190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14876" y="3214686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14876" y="3857628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439419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582295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er 37"/>
          <p:cNvSpPr/>
          <p:nvPr/>
        </p:nvSpPr>
        <p:spPr>
          <a:xfrm>
            <a:off x="2714612" y="3286124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Multiplier 38"/>
          <p:cNvSpPr/>
          <p:nvPr/>
        </p:nvSpPr>
        <p:spPr>
          <a:xfrm>
            <a:off x="2714612" y="3714752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Multiplier 39"/>
          <p:cNvSpPr/>
          <p:nvPr/>
        </p:nvSpPr>
        <p:spPr>
          <a:xfrm>
            <a:off x="535781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Multiplier 40"/>
          <p:cNvSpPr/>
          <p:nvPr/>
        </p:nvSpPr>
        <p:spPr>
          <a:xfrm>
            <a:off x="571500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ultiplier 41"/>
          <p:cNvSpPr/>
          <p:nvPr/>
        </p:nvSpPr>
        <p:spPr>
          <a:xfrm>
            <a:off x="535781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er 42"/>
          <p:cNvSpPr/>
          <p:nvPr/>
        </p:nvSpPr>
        <p:spPr>
          <a:xfrm>
            <a:off x="571500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3"/>
          <p:cNvSpPr/>
          <p:nvPr/>
        </p:nvSpPr>
        <p:spPr>
          <a:xfrm>
            <a:off x="535781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571500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35781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71500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572530" y="2713826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2572530" y="4428338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rot="5400000">
            <a:off x="5037141" y="4464057"/>
            <a:ext cx="500066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>
            <a:off x="5072066" y="2643182"/>
            <a:ext cx="428628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2857488" y="2428868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2857488" y="4714884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52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cp:lastPrinted>2012-11-25T21:06:39Z</cp:lastPrinted>
  <dcterms:modified xsi:type="dcterms:W3CDTF">2013-02-19T16:28:06Z</dcterms:modified>
</cp:coreProperties>
</file>