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71" r:id="rId3"/>
    <p:sldId id="275" r:id="rId4"/>
    <p:sldId id="276" r:id="rId5"/>
    <p:sldId id="272" r:id="rId6"/>
    <p:sldId id="273" r:id="rId7"/>
    <p:sldId id="274" r:id="rId8"/>
    <p:sldId id="269" r:id="rId9"/>
    <p:sldId id="268" r:id="rId10"/>
    <p:sldId id="270" r:id="rId11"/>
    <p:sldId id="256" r:id="rId12"/>
    <p:sldId id="257" r:id="rId13"/>
    <p:sldId id="258" r:id="rId14"/>
    <p:sldId id="266" r:id="rId15"/>
    <p:sldId id="259" r:id="rId16"/>
    <p:sldId id="261" r:id="rId17"/>
    <p:sldId id="262" r:id="rId18"/>
    <p:sldId id="263" r:id="rId19"/>
    <p:sldId id="264" r:id="rId20"/>
    <p:sldId id="260" r:id="rId21"/>
    <p:sldId id="265" r:id="rId22"/>
    <p:sldId id="26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170" d="100"/>
          <a:sy n="170" d="100"/>
        </p:scale>
        <p:origin x="-7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pPr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2.png"/><Relationship Id="rId5" Type="http://schemas.openxmlformats.org/officeDocument/2006/relationships/image" Target="../media/image63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2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0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10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4.png"/><Relationship Id="rId7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47664" y="1124744"/>
            <a:ext cx="288000" cy="28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411744" y="1124744"/>
            <a:ext cx="288000" cy="28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563888" y="1124744"/>
            <a:ext cx="288000" cy="28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547664" y="1124744"/>
            <a:ext cx="0" cy="2880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1876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5400000">
            <a:off x="3264226" y="2916443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2409138" y="2174847"/>
            <a:ext cx="1651463" cy="1142931"/>
            <a:chOff x="392432" y="3149322"/>
            <a:chExt cx="1651463" cy="1142931"/>
          </a:xfrm>
        </p:grpSpPr>
        <p:cxnSp>
          <p:nvCxnSpPr>
            <p:cNvPr id="4" name="Connecteur droit avec flèche 3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blipFill rotWithShape="1"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282073" y="34552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18"/>
          <p:cNvCxnSpPr>
            <a:endCxn id="28" idx="0"/>
          </p:cNvCxnSpPr>
          <p:nvPr/>
        </p:nvCxnSpPr>
        <p:spPr>
          <a:xfrm flipH="1">
            <a:off x="3334301" y="3132443"/>
            <a:ext cx="1925" cy="5525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5400000">
            <a:off x="3264226" y="2564912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5400000">
            <a:off x="3264226" y="2866822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480226" y="27269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 rot="5400000">
            <a:off x="3264225" y="2508855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167494">
            <a:off x="3158386" y="3681395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3188376" y="3625701"/>
            <a:ext cx="291849" cy="1031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336226" y="2454287"/>
            <a:ext cx="0" cy="2165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92226" y="27353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480226" y="2875197"/>
            <a:ext cx="1091772" cy="265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3480226" y="2875197"/>
            <a:ext cx="773504" cy="185246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>
            <a:off x="4378812" y="3262564"/>
            <a:ext cx="276925" cy="932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4946881" y="284458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4590255" y="2715473"/>
            <a:ext cx="702081" cy="2660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/>
          <p:cNvGrpSpPr/>
          <p:nvPr/>
        </p:nvGrpSpPr>
        <p:grpSpPr>
          <a:xfrm rot="20700000">
            <a:off x="4607680" y="3012382"/>
            <a:ext cx="721648" cy="344066"/>
            <a:chOff x="4517998" y="3099712"/>
            <a:chExt cx="721648" cy="344066"/>
          </a:xfrm>
        </p:grpSpPr>
        <p:cxnSp>
          <p:nvCxnSpPr>
            <p:cNvPr id="57" name="Connecteur droit 56"/>
            <p:cNvCxnSpPr/>
            <p:nvPr/>
          </p:nvCxnSpPr>
          <p:spPr>
            <a:xfrm flipH="1">
              <a:off x="4697297" y="3099832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 rot="5400000">
              <a:off x="4572251" y="3214844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H="1">
              <a:off x="4705697" y="3356029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5400000">
              <a:off x="4854575" y="3142110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 rot="5400000">
              <a:off x="4535998" y="3227778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/>
            <p:cNvSpPr/>
            <p:nvPr/>
          </p:nvSpPr>
          <p:spPr>
            <a:xfrm rot="5400000">
              <a:off x="4883555" y="3135712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/>
            <p:nvPr/>
          </p:nvCxnSpPr>
          <p:spPr>
            <a:xfrm flipH="1">
              <a:off x="4517998" y="3314118"/>
              <a:ext cx="144000" cy="419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5106101" y="3170822"/>
              <a:ext cx="72000" cy="209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5239646" y="3145586"/>
              <a:ext cx="0" cy="2615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592395" y="246332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4378814" y="3152331"/>
            <a:ext cx="184479" cy="111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951340" y="2411112"/>
            <a:ext cx="0" cy="72000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4410191" y="22602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3950" y="27075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3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0503" y="1723624"/>
            <a:ext cx="353365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ZoneTexte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94" y="1195870"/>
            <a:ext cx="349390" cy="338554"/>
          </a:xfrm>
          <a:prstGeom prst="rect">
            <a:avLst/>
          </a:prstGeom>
          <a:blipFill rotWithShape="1">
            <a:blip r:embed="rId3"/>
            <a:stretch>
              <a:fillRect t="-14286" r="-1929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550" y="2536232"/>
            <a:ext cx="456663" cy="33855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8747" y="2248200"/>
            <a:ext cx="724514" cy="338554"/>
          </a:xfrm>
          <a:prstGeom prst="rect">
            <a:avLst/>
          </a:prstGeom>
          <a:blipFill rotWithShape="1">
            <a:blip r:embed="rId5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759" y="2705511"/>
            <a:ext cx="353366" cy="33855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20" name="Groupe 1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453" y="1616929"/>
            <a:ext cx="389466" cy="33855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4" name="ZoneTexte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5397" y="2536231"/>
            <a:ext cx="349390" cy="338554"/>
          </a:xfrm>
          <a:prstGeom prst="rect">
            <a:avLst/>
          </a:prstGeom>
          <a:blipFill rotWithShape="1">
            <a:blip r:embed="rId8"/>
            <a:stretch>
              <a:fillRect t="-14286" r="-1896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5" name="ZoneTexte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81779" y="2536233"/>
            <a:ext cx="456663" cy="3385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6" name="Arc 2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2976" y="2248201"/>
            <a:ext cx="724514" cy="338554"/>
          </a:xfrm>
          <a:prstGeom prst="rect">
            <a:avLst/>
          </a:prstGeom>
          <a:blipFill rotWithShape="1">
            <a:blip r:embed="rId10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61808" y="2535350"/>
            <a:ext cx="353365" cy="33855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8" name="ZoneTexte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8190" y="2535352"/>
            <a:ext cx="456663" cy="33855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9" name="Arc 38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387" y="2247320"/>
            <a:ext cx="724514" cy="338554"/>
          </a:xfrm>
          <a:prstGeom prst="rect">
            <a:avLst/>
          </a:prstGeom>
          <a:blipFill rotWithShape="1">
            <a:blip r:embed="rId13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1" name="ZoneTexte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5731" y="995767"/>
            <a:ext cx="389466" cy="33855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blipFill rotWithShape="1"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blipFill rotWithShape="1">
                <a:blip r:embed="rId1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3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necteur droit avec flèche 8"/>
          <p:cNvCxnSpPr/>
          <p:nvPr/>
        </p:nvCxnSpPr>
        <p:spPr>
          <a:xfrm flipV="1">
            <a:off x="972394" y="2132856"/>
            <a:ext cx="2663502" cy="12904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67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0" dirty="0" smtClean="0"/>
                  <a:t>Pente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blipFill rotWithShape="1">
                <a:blip r:embed="rId5"/>
                <a:stretch>
                  <a:fillRect t="-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8144175" y="341271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7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031"/>
            <a:ext cx="732669" cy="70140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1284759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10314052" y="299889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6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>
            <a:endCxn id="19" idx="2"/>
          </p:cNvCxnSpPr>
          <p:nvPr/>
        </p:nvCxnSpPr>
        <p:spPr>
          <a:xfrm>
            <a:off x="6732240" y="2707568"/>
            <a:ext cx="642400" cy="69886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92080" y="2705031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857310" y="2708920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8124641" y="242088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8857310" y="2420888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10297470" y="2711457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1025136" y="2706383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e libre 41"/>
          <p:cNvSpPr/>
          <p:nvPr/>
        </p:nvSpPr>
        <p:spPr>
          <a:xfrm>
            <a:off x="958645" y="2271252"/>
            <a:ext cx="2875936" cy="1150374"/>
          </a:xfrm>
          <a:custGeom>
            <a:avLst/>
            <a:gdLst>
              <a:gd name="connsiteX0" fmla="*/ 0 w 2875936"/>
              <a:gd name="connsiteY0" fmla="*/ 1150374 h 1150374"/>
              <a:gd name="connsiteX1" fmla="*/ 2875936 w 2875936"/>
              <a:gd name="connsiteY1" fmla="*/ 0 h 1150374"/>
              <a:gd name="connsiteX2" fmla="*/ 2875936 w 2875936"/>
              <a:gd name="connsiteY2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93137 h 1193137"/>
              <a:gd name="connsiteX1" fmla="*/ 707923 w 2875936"/>
              <a:gd name="connsiteY1" fmla="*/ 780182 h 1193137"/>
              <a:gd name="connsiteX2" fmla="*/ 2168013 w 2875936"/>
              <a:gd name="connsiteY2" fmla="*/ 57511 h 1193137"/>
              <a:gd name="connsiteX3" fmla="*/ 2875936 w 2875936"/>
              <a:gd name="connsiteY3" fmla="*/ 42763 h 1193137"/>
              <a:gd name="connsiteX4" fmla="*/ 2875936 w 2875936"/>
              <a:gd name="connsiteY4" fmla="*/ 42763 h 1193137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25234"/>
              <a:gd name="connsiteX1" fmla="*/ 722672 w 2875936"/>
              <a:gd name="connsiteY1" fmla="*/ 1223667 h 1225234"/>
              <a:gd name="connsiteX2" fmla="*/ 2168013 w 2875936"/>
              <a:gd name="connsiteY2" fmla="*/ 88042 h 1225234"/>
              <a:gd name="connsiteX3" fmla="*/ 2875936 w 2875936"/>
              <a:gd name="connsiteY3" fmla="*/ 73294 h 1225234"/>
              <a:gd name="connsiteX4" fmla="*/ 2875936 w 2875936"/>
              <a:gd name="connsiteY4" fmla="*/ 73294 h 1225234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51213"/>
              <a:gd name="connsiteX1" fmla="*/ 722672 w 2875936"/>
              <a:gd name="connsiteY1" fmla="*/ 1191989 h 1251213"/>
              <a:gd name="connsiteX2" fmla="*/ 2168013 w 2875936"/>
              <a:gd name="connsiteY2" fmla="*/ 85861 h 1251213"/>
              <a:gd name="connsiteX3" fmla="*/ 2875936 w 2875936"/>
              <a:gd name="connsiteY3" fmla="*/ 71113 h 1251213"/>
              <a:gd name="connsiteX4" fmla="*/ 2875936 w 2875936"/>
              <a:gd name="connsiteY4" fmla="*/ 71113 h 1251213"/>
              <a:gd name="connsiteX0" fmla="*/ 0 w 2875936"/>
              <a:gd name="connsiteY0" fmla="*/ 1214941 h 1214941"/>
              <a:gd name="connsiteX1" fmla="*/ 752169 w 2875936"/>
              <a:gd name="connsiteY1" fmla="*/ 1096953 h 1214941"/>
              <a:gd name="connsiteX2" fmla="*/ 2168013 w 2875936"/>
              <a:gd name="connsiteY2" fmla="*/ 79315 h 1214941"/>
              <a:gd name="connsiteX3" fmla="*/ 2875936 w 2875936"/>
              <a:gd name="connsiteY3" fmla="*/ 64567 h 1214941"/>
              <a:gd name="connsiteX4" fmla="*/ 2875936 w 2875936"/>
              <a:gd name="connsiteY4" fmla="*/ 64567 h 1214941"/>
              <a:gd name="connsiteX0" fmla="*/ 0 w 2875936"/>
              <a:gd name="connsiteY0" fmla="*/ 1165179 h 1165179"/>
              <a:gd name="connsiteX1" fmla="*/ 752169 w 2875936"/>
              <a:gd name="connsiteY1" fmla="*/ 1047191 h 1165179"/>
              <a:gd name="connsiteX2" fmla="*/ 2138516 w 2875936"/>
              <a:gd name="connsiteY2" fmla="*/ 103295 h 1165179"/>
              <a:gd name="connsiteX3" fmla="*/ 2875936 w 2875936"/>
              <a:gd name="connsiteY3" fmla="*/ 14805 h 1165179"/>
              <a:gd name="connsiteX4" fmla="*/ 2875936 w 2875936"/>
              <a:gd name="connsiteY4" fmla="*/ 14805 h 1165179"/>
              <a:gd name="connsiteX0" fmla="*/ 0 w 2875936"/>
              <a:gd name="connsiteY0" fmla="*/ 1150374 h 1150374"/>
              <a:gd name="connsiteX1" fmla="*/ 752169 w 2875936"/>
              <a:gd name="connsiteY1" fmla="*/ 1032386 h 1150374"/>
              <a:gd name="connsiteX2" fmla="*/ 2123768 w 2875936"/>
              <a:gd name="connsiteY2" fmla="*/ 117987 h 1150374"/>
              <a:gd name="connsiteX3" fmla="*/ 2875936 w 2875936"/>
              <a:gd name="connsiteY3" fmla="*/ 0 h 1150374"/>
              <a:gd name="connsiteX4" fmla="*/ 2875936 w 2875936"/>
              <a:gd name="connsiteY4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936" h="1150374">
                <a:moveTo>
                  <a:pt x="0" y="1150374"/>
                </a:moveTo>
                <a:cubicBezTo>
                  <a:pt x="103239" y="1091381"/>
                  <a:pt x="398208" y="1204450"/>
                  <a:pt x="752169" y="1032386"/>
                </a:cubicBezTo>
                <a:cubicBezTo>
                  <a:pt x="1106130" y="860322"/>
                  <a:pt x="1769807" y="290051"/>
                  <a:pt x="2123768" y="117987"/>
                </a:cubicBezTo>
                <a:cubicBezTo>
                  <a:pt x="2477729" y="-54077"/>
                  <a:pt x="2750575" y="19664"/>
                  <a:pt x="2875936" y="0"/>
                </a:cubicBezTo>
                <a:lnTo>
                  <a:pt x="2875936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292080" y="2711457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732240" y="270503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1691680" y="274258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3131840" y="2692695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45439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021350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097261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4563373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39284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715195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136833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9212744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0288655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5212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999306" y="706436"/>
            <a:ext cx="1902184" cy="1371566"/>
            <a:chOff x="999306" y="706436"/>
            <a:chExt cx="1902184" cy="1371566"/>
          </a:xfrm>
        </p:grpSpPr>
        <p:pic>
          <p:nvPicPr>
            <p:cNvPr id="1026" name="Picture 2" descr="http://openclipart.org/image/800px/svg_to_png/171410/qubodup-whee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97443" y="785794"/>
              <a:ext cx="1212850" cy="12128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1506246" y="706436"/>
              <a:ext cx="1395244" cy="1371566"/>
            </a:xfrm>
            <a:prstGeom prst="arc">
              <a:avLst>
                <a:gd name="adj1" fmla="val 17870125"/>
                <a:gd name="adj2" fmla="val 21300240"/>
              </a:avLst>
            </a:prstGeom>
            <a:ln w="28575">
              <a:solidFill>
                <a:srgbClr val="C00000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avec flèche 23"/>
          <p:cNvCxnSpPr/>
          <p:nvPr/>
        </p:nvCxnSpPr>
        <p:spPr>
          <a:xfrm>
            <a:off x="1500166" y="2000240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openclipart.org/image/800px/svg_to_png/171410/qubodup-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700000">
            <a:off x="2365075" y="2279935"/>
            <a:ext cx="1212850" cy="1212850"/>
          </a:xfrm>
          <a:prstGeom prst="rect">
            <a:avLst/>
          </a:prstGeom>
          <a:noFill/>
        </p:spPr>
      </p:pic>
      <p:grpSp>
        <p:nvGrpSpPr>
          <p:cNvPr id="29" name="Groupe 28"/>
          <p:cNvGrpSpPr/>
          <p:nvPr/>
        </p:nvGrpSpPr>
        <p:grpSpPr>
          <a:xfrm>
            <a:off x="999306" y="2772349"/>
            <a:ext cx="715174" cy="715968"/>
            <a:chOff x="999306" y="1285860"/>
            <a:chExt cx="715174" cy="715968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33"/>
          <p:cNvCxnSpPr/>
          <p:nvPr/>
        </p:nvCxnSpPr>
        <p:spPr>
          <a:xfrm>
            <a:off x="1500166" y="3486729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76442" y="1928802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552684" y="3262309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171679" y="3419474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785926"/>
            <a:ext cx="232306" cy="1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571876"/>
            <a:ext cx="561176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143248"/>
            <a:ext cx="46323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ZoneTexte 47"/>
          <p:cNvSpPr txBox="1"/>
          <p:nvPr/>
        </p:nvSpPr>
        <p:spPr>
          <a:xfrm>
            <a:off x="3714744" y="171448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714744" y="321468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:\Xavier Pessoles\2011_2012_XP\3_Cinematique\Cours\4_CinematiquePoint\png\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178703"/>
            <a:ext cx="1442373" cy="1440000"/>
          </a:xfrm>
          <a:prstGeom prst="rect">
            <a:avLst/>
          </a:prstGeom>
          <a:noFill/>
        </p:spPr>
      </p:pic>
      <p:pic>
        <p:nvPicPr>
          <p:cNvPr id="5" name="Picture 13" descr="H:\Xavier Pessoles\2011_2012_XP\3_Cinematique\Cours\4_CinematiquePoint\png\fi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78703"/>
            <a:ext cx="2638650" cy="1440000"/>
          </a:xfrm>
          <a:prstGeom prst="rect">
            <a:avLst/>
          </a:prstGeom>
          <a:noFill/>
        </p:spPr>
      </p:pic>
      <p:pic>
        <p:nvPicPr>
          <p:cNvPr id="6" name="Picture 14" descr="H:\Xavier Pessoles\2011_2012_XP\3_Cinematique\Cours\4_CinematiquePoint\png\fi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0869" y="1178703"/>
            <a:ext cx="1026004" cy="14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3" name="Picture 11" descr="C:\Documents and Settings\JIPE\Bureau\PompePHP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6673" y="1000108"/>
            <a:ext cx="1687612" cy="1260000"/>
          </a:xfrm>
          <a:prstGeom prst="rect">
            <a:avLst/>
          </a:prstGeom>
          <a:noFill/>
        </p:spPr>
      </p:pic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180108"/>
            <a:ext cx="78304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oupe 41"/>
          <p:cNvGrpSpPr/>
          <p:nvPr/>
        </p:nvGrpSpPr>
        <p:grpSpPr>
          <a:xfrm>
            <a:off x="4572000" y="1130042"/>
            <a:ext cx="643736" cy="1000132"/>
            <a:chOff x="5000628" y="1142984"/>
            <a:chExt cx="643736" cy="1000132"/>
          </a:xfrm>
        </p:grpSpPr>
        <p:grpSp>
          <p:nvGrpSpPr>
            <p:cNvPr id="16" name="Groupe 15"/>
            <p:cNvGrpSpPr/>
            <p:nvPr/>
          </p:nvGrpSpPr>
          <p:grpSpPr>
            <a:xfrm>
              <a:off x="5000628" y="1643050"/>
              <a:ext cx="500066" cy="500066"/>
              <a:chOff x="5000628" y="1643050"/>
              <a:chExt cx="500066" cy="500066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5000628" y="1142984"/>
              <a:ext cx="500066" cy="500066"/>
              <a:chOff x="5000628" y="1643050"/>
              <a:chExt cx="500066" cy="500066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" name="Connecteur droit 20"/>
            <p:cNvCxnSpPr>
              <a:stCxn id="19" idx="7"/>
              <a:endCxn id="18" idx="7"/>
            </p:cNvCxnSpPr>
            <p:nvPr/>
          </p:nvCxnSpPr>
          <p:spPr>
            <a:xfrm rot="5400000" flipH="1" flipV="1">
              <a:off x="5319698" y="1216218"/>
              <a:ext cx="107763" cy="1077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15" idx="5"/>
              <a:endCxn id="14" idx="5"/>
            </p:cNvCxnSpPr>
            <p:nvPr/>
          </p:nvCxnSpPr>
          <p:spPr>
            <a:xfrm rot="16200000" flipH="1">
              <a:off x="5319698" y="1962119"/>
              <a:ext cx="107763" cy="10776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10800000">
              <a:off x="5348294" y="1890702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5400000" flipH="1" flipV="1">
              <a:off x="5393536" y="1647020"/>
              <a:ext cx="50006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5348294" y="1395399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4714876" y="142873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I</a:t>
            </a:r>
            <a:endParaRPr lang="fr-FR" sz="1200" i="1" baseline="-250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929190" y="100010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00B05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00B050"/>
                </a:solidFill>
              </a:rPr>
              <a:t>1</a:t>
            </a:r>
            <a:endParaRPr lang="fr-FR" sz="1200" b="1" i="1" baseline="-250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29190" y="1937555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7030A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7030A0"/>
                </a:solidFill>
              </a:rPr>
              <a:t>2</a:t>
            </a:r>
            <a:endParaRPr lang="fr-FR" sz="1200" b="1" i="1" baseline="-25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961008" y="198543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961008" y="54527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H="1">
            <a:off x="-180527" y="1985431"/>
            <a:ext cx="1141535" cy="72348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5_CinematiqueDuSolide\Cours\png\Jarno_Cessn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3092" y="746673"/>
            <a:ext cx="209074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>
            <a:off x="2128379" y="1412776"/>
            <a:ext cx="547849" cy="53897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008464" y="980728"/>
            <a:ext cx="119915" cy="43204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763688" y="1412776"/>
            <a:ext cx="364691" cy="40554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blipFill rotWithShape="1"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8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84019" y="935231"/>
            <a:ext cx="2960247" cy="3010062"/>
            <a:chOff x="-284019" y="935231"/>
            <a:chExt cx="2960247" cy="3010062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835696" y="935231"/>
            <a:ext cx="3007696" cy="3010062"/>
            <a:chOff x="-284019" y="935231"/>
            <a:chExt cx="3007696" cy="3010062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5886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832</Words>
  <Application>Microsoft Office PowerPoint</Application>
  <PresentationFormat>Affichage à l'écran (4:3)</PresentationFormat>
  <Paragraphs>197</Paragraphs>
  <Slides>22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79</cp:revision>
  <dcterms:created xsi:type="dcterms:W3CDTF">2011-12-19T17:08:40Z</dcterms:created>
  <dcterms:modified xsi:type="dcterms:W3CDTF">2014-10-07T07:13:17Z</dcterms:modified>
</cp:coreProperties>
</file>