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3" autoAdjust="0"/>
  </p:normalViewPr>
  <p:slideViewPr>
    <p:cSldViewPr>
      <p:cViewPr>
        <p:scale>
          <a:sx n="180" d="100"/>
          <a:sy n="180" d="100"/>
        </p:scale>
        <p:origin x="1374" y="3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971600" y="54868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1331640" y="18864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85314" y="54867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14" y="54867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71600" y="988724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88724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2051720" y="54868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2411760" y="90872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465434" y="991762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34" y="991762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051720" y="548681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48681"/>
                <a:ext cx="296300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>
            <a:off x="3131840" y="545643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3131840" y="116632"/>
            <a:ext cx="576064" cy="42597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504580" y="13775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0" y="137755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4575572" y="16419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72" y="164197"/>
                <a:ext cx="296300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131840" y="968435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968435"/>
                <a:ext cx="306366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V="1">
            <a:off x="4572000" y="137755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999508" y="857835"/>
            <a:ext cx="576064" cy="42597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923928" y="96843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968435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/>
          <p:nvPr/>
        </p:nvCxnSpPr>
        <p:spPr>
          <a:xfrm rot="16200000">
            <a:off x="5652120" y="90872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5292080" y="764704"/>
            <a:ext cx="576064" cy="504056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5724128" y="98864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988645"/>
                <a:ext cx="309124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5559152" y="56436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52" y="564367"/>
                <a:ext cx="296300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1691680" y="12675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rot="16200000">
            <a:off x="2051720" y="16275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410520" y="1849100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20" y="1849100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543530" y="990522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30" y="990522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1691680" y="1987599"/>
            <a:ext cx="432048" cy="64931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691680" y="1987601"/>
            <a:ext cx="648072" cy="3612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015716" y="2564904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2564904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257337" y="221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37" y="2210380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 flipV="1">
            <a:off x="1691680" y="1412776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885845" y="1263055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45" y="1263055"/>
                <a:ext cx="320985" cy="29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2168899" y="1444092"/>
            <a:ext cx="0" cy="832780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131840" y="1261222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16200000">
            <a:off x="3491880" y="162126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850680" y="1842801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80" y="1842801"/>
                <a:ext cx="309124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983690" y="984223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90" y="984223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>
            <a:off x="3131840" y="1981300"/>
            <a:ext cx="432048" cy="64931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131840" y="1693888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455876" y="2558605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2558605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707904" y="154425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44257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V="1">
            <a:off x="3131840" y="1406477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326005" y="1256756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05" y="1256756"/>
                <a:ext cx="320985" cy="29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 flipV="1">
            <a:off x="3609059" y="1437793"/>
            <a:ext cx="0" cy="328267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4572000" y="1261222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16200000">
            <a:off x="4932040" y="162126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5290840" y="184280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40" y="1842801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423850" y="984223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50" y="984223"/>
                <a:ext cx="296300" cy="276999"/>
              </a:xfrm>
              <a:prstGeom prst="rect">
                <a:avLst/>
              </a:prstGeom>
              <a:blipFill rotWithShape="1">
                <a:blip r:embed="rId11"/>
                <a:stretch>
                  <a:fillRect t="-2174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4572000" y="1981300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572000" y="1693888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180060" y="221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60" y="2210380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5148064" y="1544257"/>
                <a:ext cx="309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544257"/>
                <a:ext cx="309123" cy="276999"/>
              </a:xfrm>
              <a:prstGeom prst="rect">
                <a:avLst/>
              </a:prstGeom>
              <a:blipFill rotWithShape="1">
                <a:blip r:embed="rId13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avec flèche 49"/>
          <p:cNvCxnSpPr/>
          <p:nvPr/>
        </p:nvCxnSpPr>
        <p:spPr>
          <a:xfrm flipV="1">
            <a:off x="4572000" y="1406477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766165" y="1256756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65" y="1256756"/>
                <a:ext cx="320985" cy="29944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 flipV="1">
            <a:off x="5049219" y="1437794"/>
            <a:ext cx="0" cy="772586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6012160" y="12675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16200000">
            <a:off x="6372200" y="16275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6731000" y="18491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0" y="1849100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5864010" y="99052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10" y="990522"/>
                <a:ext cx="309124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/>
          <p:cNvCxnSpPr/>
          <p:nvPr/>
        </p:nvCxnSpPr>
        <p:spPr>
          <a:xfrm>
            <a:off x="6012160" y="1987599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6012160" y="1700187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6620220" y="2216679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20" y="2216679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6588224" y="15505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50556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6012160" y="1987600"/>
            <a:ext cx="360040" cy="4997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6211707" y="2487191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07" y="2487191"/>
                <a:ext cx="320985" cy="29944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 flipV="1">
            <a:off x="6372200" y="2135385"/>
            <a:ext cx="0" cy="347374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7877340" y="12612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6200000">
            <a:off x="8237380" y="16212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596180" y="18428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180" y="1842800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7729190" y="984222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190" y="984222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/>
          <p:cNvCxnSpPr/>
          <p:nvPr/>
        </p:nvCxnSpPr>
        <p:spPr>
          <a:xfrm>
            <a:off x="7877340" y="1981299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7452320" y="1621261"/>
            <a:ext cx="425020" cy="36004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8485400" y="2210379"/>
                <a:ext cx="309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0" y="2210379"/>
                <a:ext cx="309123" cy="276999"/>
              </a:xfrm>
              <a:prstGeom prst="rect">
                <a:avLst/>
              </a:prstGeom>
              <a:blipFill rotWithShape="1">
                <a:blip r:embed="rId1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8453404" y="15442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04" y="1544256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avec flèche 76"/>
          <p:cNvCxnSpPr/>
          <p:nvPr/>
        </p:nvCxnSpPr>
        <p:spPr>
          <a:xfrm flipH="1" flipV="1">
            <a:off x="7661316" y="1444092"/>
            <a:ext cx="216024" cy="53720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7500823" y="1196752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823" y="1196752"/>
                <a:ext cx="320985" cy="29944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avec flèche 78"/>
          <p:cNvCxnSpPr/>
          <p:nvPr/>
        </p:nvCxnSpPr>
        <p:spPr>
          <a:xfrm flipV="1">
            <a:off x="7661315" y="1418686"/>
            <a:ext cx="3515" cy="347374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7169280" y="152428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80" y="1524282"/>
                <a:ext cx="35843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/>
          <p:cNvCxnSpPr/>
          <p:nvPr/>
        </p:nvCxnSpPr>
        <p:spPr>
          <a:xfrm>
            <a:off x="1691680" y="4149081"/>
            <a:ext cx="0" cy="71580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16200000">
            <a:off x="2051720" y="378904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10520" y="4010580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20" y="4010580"/>
                <a:ext cx="306366" cy="276999"/>
              </a:xfrm>
              <a:prstGeom prst="rect">
                <a:avLst/>
              </a:prstGeom>
              <a:blipFill rotWithShape="1">
                <a:blip r:embed="rId20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1395380" y="458153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80" y="4581535"/>
                <a:ext cx="296300" cy="276999"/>
              </a:xfrm>
              <a:prstGeom prst="rect">
                <a:avLst/>
              </a:prstGeom>
              <a:blipFill rotWithShape="1">
                <a:blip r:embed="rId21"/>
                <a:stretch>
                  <a:fillRect t="-2222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 flipH="1">
            <a:off x="1259632" y="4149079"/>
            <a:ext cx="432048" cy="4997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1691680" y="4149081"/>
            <a:ext cx="648072" cy="3612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1043608" y="430453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04536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2257337" y="437186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37" y="4371860"/>
                <a:ext cx="370358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avec flèche 91"/>
          <p:cNvCxnSpPr/>
          <p:nvPr/>
        </p:nvCxnSpPr>
        <p:spPr>
          <a:xfrm flipV="1">
            <a:off x="1691680" y="3574256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1885845" y="3424535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45" y="3424535"/>
                <a:ext cx="320985" cy="29944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eur droit avec flèche 93"/>
          <p:cNvCxnSpPr/>
          <p:nvPr/>
        </p:nvCxnSpPr>
        <p:spPr>
          <a:xfrm flipV="1">
            <a:off x="2168899" y="3605572"/>
            <a:ext cx="0" cy="832780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2346775" y="3356992"/>
            <a:ext cx="1584178" cy="158417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507594" y="5291712"/>
            <a:ext cx="360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4"/>
            <a:endCxn id="17" idx="0"/>
          </p:cNvCxnSpPr>
          <p:nvPr/>
        </p:nvCxnSpPr>
        <p:spPr>
          <a:xfrm flipH="1">
            <a:off x="1687594" y="5005322"/>
            <a:ext cx="21" cy="286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1507594" y="5291713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87615" y="4149081"/>
            <a:ext cx="1451249" cy="712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543615" y="471732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978926" y="3989143"/>
            <a:ext cx="319875" cy="3198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2843808" y="4941170"/>
            <a:ext cx="143313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560376" y="4941171"/>
            <a:ext cx="1" cy="7920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1" idx="7"/>
            <a:endCxn id="28" idx="7"/>
          </p:cNvCxnSpPr>
          <p:nvPr/>
        </p:nvCxnSpPr>
        <p:spPr>
          <a:xfrm flipH="1">
            <a:off x="3251956" y="3588989"/>
            <a:ext cx="447000" cy="4469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88376" y="5219712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1687594" y="5148517"/>
            <a:ext cx="129133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9" idx="1"/>
          </p:cNvCxnSpPr>
          <p:nvPr/>
        </p:nvCxnSpPr>
        <p:spPr>
          <a:xfrm flipH="1">
            <a:off x="2978926" y="5363712"/>
            <a:ext cx="509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78926" y="5148518"/>
            <a:ext cx="0" cy="215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223343" y="4722822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43" y="4722822"/>
                <a:ext cx="3250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979611" y="370925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11" y="3709250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973753" y="4978559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53" y="4978559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3560377" y="4941170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77" y="4941170"/>
                <a:ext cx="3221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3632376" y="5230713"/>
                <a:ext cx="320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76" y="5230713"/>
                <a:ext cx="3205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691292" y="3356992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92" y="3356992"/>
                <a:ext cx="31803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/>
          <p:cNvSpPr/>
          <p:nvPr/>
        </p:nvSpPr>
        <p:spPr>
          <a:xfrm>
            <a:off x="1907704" y="51932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0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923567" y="430901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950917" y="402101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B050"/>
                </a:solidFill>
              </a:rPr>
              <a:t>2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4009328" y="46312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3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2346775" y="3356992"/>
            <a:ext cx="1584178" cy="158417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507594" y="5291712"/>
            <a:ext cx="360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4"/>
            <a:endCxn id="17" idx="0"/>
          </p:cNvCxnSpPr>
          <p:nvPr/>
        </p:nvCxnSpPr>
        <p:spPr>
          <a:xfrm flipH="1">
            <a:off x="1687594" y="5005322"/>
            <a:ext cx="21" cy="286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1507594" y="5291713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87615" y="4149081"/>
            <a:ext cx="1451249" cy="7122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543615" y="471732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978926" y="3989143"/>
            <a:ext cx="319875" cy="3198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2843808" y="4941170"/>
            <a:ext cx="143313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3560376" y="4941171"/>
            <a:ext cx="1" cy="7920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1" idx="7"/>
            <a:endCxn id="28" idx="7"/>
          </p:cNvCxnSpPr>
          <p:nvPr/>
        </p:nvCxnSpPr>
        <p:spPr>
          <a:xfrm flipH="1">
            <a:off x="3251956" y="3588989"/>
            <a:ext cx="447000" cy="4469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88376" y="5219712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1687594" y="5148517"/>
            <a:ext cx="129133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9" idx="1"/>
          </p:cNvCxnSpPr>
          <p:nvPr/>
        </p:nvCxnSpPr>
        <p:spPr>
          <a:xfrm flipH="1">
            <a:off x="2978926" y="5363712"/>
            <a:ext cx="509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78926" y="5148518"/>
            <a:ext cx="0" cy="215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223343" y="4722822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43" y="4722822"/>
                <a:ext cx="3250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979611" y="370925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11" y="3709250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973753" y="4978559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53" y="4978559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3560377" y="4941170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77" y="4941170"/>
                <a:ext cx="3221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3632376" y="5230713"/>
                <a:ext cx="320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76" y="5230713"/>
                <a:ext cx="3205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691292" y="3356992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92" y="3356992"/>
                <a:ext cx="31803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/>
          <p:cNvSpPr/>
          <p:nvPr/>
        </p:nvSpPr>
        <p:spPr>
          <a:xfrm>
            <a:off x="1907704" y="51932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ysClr val="windowText" lastClr="000000"/>
                </a:solidFill>
              </a:rPr>
              <a:t>0</a:t>
            </a:r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2122520" y="422035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3950917" y="402101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B050"/>
                </a:solidFill>
              </a:rPr>
              <a:t>2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3547292" y="56612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3</a:t>
            </a:r>
            <a:endParaRPr lang="fr-FR" sz="1200" dirty="0">
              <a:solidFill>
                <a:srgbClr val="0070C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691680" y="4597018"/>
            <a:ext cx="519887" cy="264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691680" y="4861322"/>
            <a:ext cx="72155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1356640" y="402651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40" y="4026518"/>
                <a:ext cx="37394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rot="16200000">
            <a:off x="1330902" y="4508350"/>
            <a:ext cx="72155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21" idx="7"/>
          </p:cNvCxnSpPr>
          <p:nvPr/>
        </p:nvCxnSpPr>
        <p:spPr>
          <a:xfrm flipV="1">
            <a:off x="3139208" y="3588989"/>
            <a:ext cx="559748" cy="560092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206184" y="354454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84" y="3544542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852417" y="441775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17" y="4417752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187789" y="486132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89" y="4861321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4127647" y="4895526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47" y="4895526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/>
          <p:cNvCxnSpPr/>
          <p:nvPr/>
        </p:nvCxnSpPr>
        <p:spPr>
          <a:xfrm>
            <a:off x="3560377" y="4949912"/>
            <a:ext cx="721559" cy="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136426" y="3899314"/>
            <a:ext cx="1610648" cy="1535476"/>
            <a:chOff x="1136426" y="3899314"/>
            <a:chExt cx="1610648" cy="15354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/>
                <p:cNvSpPr txBox="1"/>
                <p:nvPr/>
              </p:nvSpPr>
              <p:spPr>
                <a:xfrm>
                  <a:off x="1504705" y="389931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705" y="3899314"/>
                  <a:ext cx="373949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e 7"/>
            <p:cNvGrpSpPr/>
            <p:nvPr/>
          </p:nvGrpSpPr>
          <p:grpSpPr>
            <a:xfrm>
              <a:off x="1691680" y="4147570"/>
              <a:ext cx="721559" cy="721559"/>
              <a:chOff x="1691680" y="4147570"/>
              <a:chExt cx="721559" cy="721559"/>
            </a:xfrm>
          </p:grpSpPr>
          <p:cxnSp>
            <p:nvCxnSpPr>
              <p:cNvPr id="4" name="Connecteur droit avec flèche 3"/>
              <p:cNvCxnSpPr/>
              <p:nvPr/>
            </p:nvCxnSpPr>
            <p:spPr>
              <a:xfrm>
                <a:off x="1691680" y="4861322"/>
                <a:ext cx="7215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16200000">
                <a:off x="1330902" y="4508350"/>
                <a:ext cx="7215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2373961" y="472282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961" y="4722821"/>
                  <a:ext cx="37234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e 8"/>
            <p:cNvGrpSpPr/>
            <p:nvPr/>
          </p:nvGrpSpPr>
          <p:grpSpPr>
            <a:xfrm rot="20700000">
              <a:off x="1596413" y="4066488"/>
              <a:ext cx="721559" cy="721559"/>
              <a:chOff x="1691680" y="4147570"/>
              <a:chExt cx="721559" cy="721559"/>
            </a:xfrm>
          </p:grpSpPr>
          <p:cxnSp>
            <p:nvCxnSpPr>
              <p:cNvPr id="10" name="Connecteur droit avec flèche 9"/>
              <p:cNvCxnSpPr/>
              <p:nvPr/>
            </p:nvCxnSpPr>
            <p:spPr>
              <a:xfrm>
                <a:off x="1691680" y="4861322"/>
                <a:ext cx="7215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rot="16200000">
                <a:off x="1330902" y="4508350"/>
                <a:ext cx="7215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2378320" y="439783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320" y="4397837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239332" y="389931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2" y="3899314"/>
                  <a:ext cx="37035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c 13"/>
            <p:cNvSpPr/>
            <p:nvPr/>
          </p:nvSpPr>
          <p:spPr>
            <a:xfrm>
              <a:off x="1136426" y="4303472"/>
              <a:ext cx="1131318" cy="1131318"/>
            </a:xfrm>
            <a:prstGeom prst="arc">
              <a:avLst>
                <a:gd name="adj1" fmla="val 20711129"/>
                <a:gd name="adj2" fmla="val 21425014"/>
              </a:avLst>
            </a:prstGeom>
            <a:ln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1950157" y="4440254"/>
                  <a:ext cx="510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157" y="4440254"/>
                  <a:ext cx="51052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e 16"/>
          <p:cNvGrpSpPr/>
          <p:nvPr/>
        </p:nvGrpSpPr>
        <p:grpSpPr>
          <a:xfrm>
            <a:off x="2579952" y="3907098"/>
            <a:ext cx="1614239" cy="1535476"/>
            <a:chOff x="1136426" y="3899314"/>
            <a:chExt cx="1614239" cy="15354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504705" y="389931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705" y="389931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e 18"/>
            <p:cNvGrpSpPr/>
            <p:nvPr/>
          </p:nvGrpSpPr>
          <p:grpSpPr>
            <a:xfrm>
              <a:off x="1691680" y="4147570"/>
              <a:ext cx="721559" cy="721559"/>
              <a:chOff x="1691680" y="4147570"/>
              <a:chExt cx="721559" cy="721559"/>
            </a:xfrm>
          </p:grpSpPr>
          <p:cxnSp>
            <p:nvCxnSpPr>
              <p:cNvPr id="28" name="Connecteur droit avec flèche 27"/>
              <p:cNvCxnSpPr/>
              <p:nvPr/>
            </p:nvCxnSpPr>
            <p:spPr>
              <a:xfrm>
                <a:off x="1691680" y="4861322"/>
                <a:ext cx="7215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 rot="16200000">
                <a:off x="1330902" y="4508350"/>
                <a:ext cx="7215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2373961" y="472282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961" y="4722821"/>
                  <a:ext cx="36875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 rot="20700000">
              <a:off x="1596413" y="4066488"/>
              <a:ext cx="721559" cy="721559"/>
              <a:chOff x="1691680" y="4147570"/>
              <a:chExt cx="721559" cy="721559"/>
            </a:xfrm>
          </p:grpSpPr>
          <p:cxnSp>
            <p:nvCxnSpPr>
              <p:cNvPr id="26" name="Connecteur droit avec flèche 25"/>
              <p:cNvCxnSpPr/>
              <p:nvPr/>
            </p:nvCxnSpPr>
            <p:spPr>
              <a:xfrm>
                <a:off x="1691680" y="4861322"/>
                <a:ext cx="721559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/>
              <p:cNvCxnSpPr/>
              <p:nvPr/>
            </p:nvCxnSpPr>
            <p:spPr>
              <a:xfrm rot="16200000">
                <a:off x="1330902" y="4508350"/>
                <a:ext cx="721559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2378320" y="439783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320" y="4397837"/>
                  <a:ext cx="37234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1239332" y="3899314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2" y="3899314"/>
                  <a:ext cx="37394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c 23"/>
            <p:cNvSpPr/>
            <p:nvPr/>
          </p:nvSpPr>
          <p:spPr>
            <a:xfrm>
              <a:off x="1136426" y="4303472"/>
              <a:ext cx="1131318" cy="1131318"/>
            </a:xfrm>
            <a:prstGeom prst="arc">
              <a:avLst>
                <a:gd name="adj1" fmla="val 20711129"/>
                <a:gd name="adj2" fmla="val 21425014"/>
              </a:avLst>
            </a:prstGeom>
            <a:ln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950157" y="4440254"/>
                  <a:ext cx="510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157" y="4440254"/>
                  <a:ext cx="510524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396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228</Words>
  <Application>Microsoft Office PowerPoint</Application>
  <PresentationFormat>Affichage à l'écran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2011-09-19T07:58:37Z</dcterms:created>
  <dcterms:modified xsi:type="dcterms:W3CDTF">2013-11-18T17:54:56Z</dcterms:modified>
</cp:coreProperties>
</file>