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230" d="100"/>
          <a:sy n="230" d="100"/>
        </p:scale>
        <p:origin x="-72" y="15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18/11/2015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18/11/2015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18/11/2015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18/11/2015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pic>
        <p:nvPicPr>
          <p:cNvPr id="7" name="Picture 2" descr="C:\Enseignement\GitHub\03_Etude_Cinematique_Systemes_Solides_Chaine_Energie_Analyser_Modeliser_Resoudre\Mecanismes\042_PompeDoseuse\pompe doseuse_plan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9144001" cy="646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1042"/>
          <p:cNvSpPr/>
          <p:nvPr/>
        </p:nvSpPr>
        <p:spPr>
          <a:xfrm>
            <a:off x="12901" y="0"/>
            <a:ext cx="3839019" cy="3847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1" name="Connecteur droit 80"/>
          <p:cNvCxnSpPr>
            <a:stCxn id="75" idx="3"/>
          </p:cNvCxnSpPr>
          <p:nvPr/>
        </p:nvCxnSpPr>
        <p:spPr>
          <a:xfrm>
            <a:off x="2989747" y="2103949"/>
            <a:ext cx="17554" cy="73279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>
            <a:endCxn id="9" idx="2"/>
          </p:cNvCxnSpPr>
          <p:nvPr/>
        </p:nvCxnSpPr>
        <p:spPr>
          <a:xfrm>
            <a:off x="467544" y="2127349"/>
            <a:ext cx="167047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15616" y="2055341"/>
            <a:ext cx="288032" cy="144016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2138017" y="2055341"/>
            <a:ext cx="144016" cy="144016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/>
          <p:cNvCxnSpPr>
            <a:endCxn id="9" idx="6"/>
          </p:cNvCxnSpPr>
          <p:nvPr/>
        </p:nvCxnSpPr>
        <p:spPr>
          <a:xfrm flipH="1">
            <a:off x="2282033" y="2127349"/>
            <a:ext cx="68725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2392712" y="2044390"/>
            <a:ext cx="0" cy="16591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2350758" y="2044390"/>
            <a:ext cx="0" cy="16591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138017" y="2510245"/>
            <a:ext cx="144016" cy="144016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/>
          <p:cNvCxnSpPr>
            <a:endCxn id="34" idx="6"/>
          </p:cNvCxnSpPr>
          <p:nvPr/>
        </p:nvCxnSpPr>
        <p:spPr>
          <a:xfrm flipH="1">
            <a:off x="2282033" y="2582253"/>
            <a:ext cx="68725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2392712" y="2499294"/>
            <a:ext cx="0" cy="16591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350758" y="2499294"/>
            <a:ext cx="0" cy="16591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2392712" y="2127349"/>
            <a:ext cx="762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392712" y="2582253"/>
            <a:ext cx="762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2468912" y="2127349"/>
            <a:ext cx="0" cy="8696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2138017" y="2924944"/>
            <a:ext cx="144016" cy="144016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>
            <a:endCxn id="34" idx="0"/>
          </p:cNvCxnSpPr>
          <p:nvPr/>
        </p:nvCxnSpPr>
        <p:spPr>
          <a:xfrm>
            <a:off x="2210025" y="2394997"/>
            <a:ext cx="0" cy="11524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2210025" y="2394997"/>
            <a:ext cx="220787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2500435" y="2395137"/>
            <a:ext cx="56621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278295" y="2996952"/>
            <a:ext cx="190617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3032812" y="2264467"/>
            <a:ext cx="239370" cy="91105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3029995" y="1932343"/>
            <a:ext cx="49408" cy="1298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3028212" y="2229517"/>
            <a:ext cx="130954" cy="34407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3079403" y="1922645"/>
            <a:ext cx="80862" cy="307766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e 75"/>
          <p:cNvGrpSpPr/>
          <p:nvPr/>
        </p:nvGrpSpPr>
        <p:grpSpPr>
          <a:xfrm rot="4500000">
            <a:off x="2808456" y="1892832"/>
            <a:ext cx="288034" cy="144016"/>
            <a:chOff x="3203847" y="1700808"/>
            <a:chExt cx="288034" cy="144016"/>
          </a:xfrm>
        </p:grpSpPr>
        <p:sp>
          <p:nvSpPr>
            <p:cNvPr id="74" name="Arc 73"/>
            <p:cNvSpPr/>
            <p:nvPr/>
          </p:nvSpPr>
          <p:spPr>
            <a:xfrm>
              <a:off x="3203847" y="1728231"/>
              <a:ext cx="89169" cy="89169"/>
            </a:xfrm>
            <a:prstGeom prst="arc">
              <a:avLst>
                <a:gd name="adj1" fmla="val 10871028"/>
                <a:gd name="adj2" fmla="val 0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77" name="Arc 76"/>
            <p:cNvSpPr/>
            <p:nvPr/>
          </p:nvSpPr>
          <p:spPr>
            <a:xfrm rot="10800000">
              <a:off x="3293015" y="1717778"/>
              <a:ext cx="99621" cy="99621"/>
            </a:xfrm>
            <a:prstGeom prst="arc">
              <a:avLst>
                <a:gd name="adj1" fmla="val 10871028"/>
                <a:gd name="adj2" fmla="val 0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78" name="Arc 77"/>
            <p:cNvSpPr/>
            <p:nvPr/>
          </p:nvSpPr>
          <p:spPr>
            <a:xfrm>
              <a:off x="3392637" y="1728232"/>
              <a:ext cx="99244" cy="89168"/>
            </a:xfrm>
            <a:prstGeom prst="arc">
              <a:avLst>
                <a:gd name="adj1" fmla="val 10871028"/>
                <a:gd name="adj2" fmla="val 0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203848" y="1700808"/>
              <a:ext cx="288032" cy="144016"/>
            </a:xfrm>
            <a:prstGeom prst="rect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80" name="Connecteur droit 79"/>
          <p:cNvCxnSpPr/>
          <p:nvPr/>
        </p:nvCxnSpPr>
        <p:spPr>
          <a:xfrm>
            <a:off x="2555776" y="450622"/>
            <a:ext cx="358352" cy="1363912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V="1">
            <a:off x="2009856" y="317584"/>
            <a:ext cx="1089845" cy="286344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3092546" y="305027"/>
            <a:ext cx="36533" cy="139047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2009856" y="603928"/>
            <a:ext cx="36533" cy="139047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>
            <a:off x="1259632" y="2199357"/>
            <a:ext cx="0" cy="1207397"/>
          </a:xfrm>
          <a:prstGeom prst="lin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1259632" y="3417705"/>
            <a:ext cx="1704166" cy="0"/>
          </a:xfrm>
          <a:prstGeom prst="lin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/>
          <p:cNvCxnSpPr/>
          <p:nvPr/>
        </p:nvCxnSpPr>
        <p:spPr>
          <a:xfrm flipH="1">
            <a:off x="2204519" y="3247533"/>
            <a:ext cx="5506" cy="183730"/>
          </a:xfrm>
          <a:prstGeom prst="lin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Connecteur droit 102"/>
          <p:cNvCxnSpPr/>
          <p:nvPr/>
        </p:nvCxnSpPr>
        <p:spPr>
          <a:xfrm flipH="1">
            <a:off x="2060199" y="2996952"/>
            <a:ext cx="6960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 flipH="1">
            <a:off x="2060198" y="3175525"/>
            <a:ext cx="8341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/>
          <p:cNvSpPr/>
          <p:nvPr/>
        </p:nvSpPr>
        <p:spPr>
          <a:xfrm>
            <a:off x="2138017" y="3103517"/>
            <a:ext cx="144016" cy="144016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6" name="Connecteur droit 105"/>
          <p:cNvCxnSpPr/>
          <p:nvPr/>
        </p:nvCxnSpPr>
        <p:spPr>
          <a:xfrm flipV="1">
            <a:off x="2060199" y="2996953"/>
            <a:ext cx="0" cy="17857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 rot="4500000">
            <a:off x="3054824" y="2821163"/>
            <a:ext cx="288032" cy="144016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3" name="Connecteur droit 122"/>
          <p:cNvCxnSpPr/>
          <p:nvPr/>
        </p:nvCxnSpPr>
        <p:spPr>
          <a:xfrm flipH="1">
            <a:off x="2955030" y="2908291"/>
            <a:ext cx="180486" cy="47419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2963798" y="2944734"/>
            <a:ext cx="0" cy="484266"/>
          </a:xfrm>
          <a:prstGeom prst="lin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9" name="Rectangle 128"/>
          <p:cNvSpPr/>
          <p:nvPr/>
        </p:nvSpPr>
        <p:spPr>
          <a:xfrm rot="4500000">
            <a:off x="2532695" y="835202"/>
            <a:ext cx="288032" cy="144016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0" name="Connecteur droit 129"/>
          <p:cNvCxnSpPr/>
          <p:nvPr/>
        </p:nvCxnSpPr>
        <p:spPr>
          <a:xfrm flipH="1">
            <a:off x="2514018" y="933858"/>
            <a:ext cx="90241" cy="23709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1247651" y="1340007"/>
            <a:ext cx="1373284" cy="360801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>
            <a:endCxn id="8" idx="0"/>
          </p:cNvCxnSpPr>
          <p:nvPr/>
        </p:nvCxnSpPr>
        <p:spPr>
          <a:xfrm>
            <a:off x="1259632" y="1700808"/>
            <a:ext cx="0" cy="354533"/>
          </a:xfrm>
          <a:prstGeom prst="lin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Connecteur droit 137"/>
          <p:cNvCxnSpPr/>
          <p:nvPr/>
        </p:nvCxnSpPr>
        <p:spPr>
          <a:xfrm flipH="1" flipV="1">
            <a:off x="2518571" y="951158"/>
            <a:ext cx="102362" cy="38961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44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1042"/>
          <p:cNvSpPr/>
          <p:nvPr/>
        </p:nvSpPr>
        <p:spPr>
          <a:xfrm>
            <a:off x="-12557" y="-1"/>
            <a:ext cx="3576446" cy="3847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1" name="Connecteur droit 80"/>
          <p:cNvCxnSpPr>
            <a:stCxn id="75" idx="3"/>
          </p:cNvCxnSpPr>
          <p:nvPr/>
        </p:nvCxnSpPr>
        <p:spPr>
          <a:xfrm>
            <a:off x="2903450" y="1781640"/>
            <a:ext cx="17554" cy="73279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>
            <a:endCxn id="9" idx="2"/>
          </p:cNvCxnSpPr>
          <p:nvPr/>
        </p:nvCxnSpPr>
        <p:spPr>
          <a:xfrm>
            <a:off x="367978" y="2127349"/>
            <a:ext cx="167047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15616" y="2055341"/>
            <a:ext cx="288032" cy="144016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2038451" y="2055341"/>
            <a:ext cx="144016" cy="144016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/>
          <p:cNvCxnSpPr>
            <a:endCxn id="9" idx="6"/>
          </p:cNvCxnSpPr>
          <p:nvPr/>
        </p:nvCxnSpPr>
        <p:spPr>
          <a:xfrm flipH="1">
            <a:off x="2182467" y="2127349"/>
            <a:ext cx="68725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2251192" y="2044390"/>
            <a:ext cx="13269" cy="14354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051720" y="2187936"/>
            <a:ext cx="144016" cy="144016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/>
          <p:cNvCxnSpPr>
            <a:endCxn id="34" idx="6"/>
          </p:cNvCxnSpPr>
          <p:nvPr/>
        </p:nvCxnSpPr>
        <p:spPr>
          <a:xfrm flipH="1">
            <a:off x="2195736" y="2259944"/>
            <a:ext cx="68725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endCxn id="34" idx="0"/>
          </p:cNvCxnSpPr>
          <p:nvPr/>
        </p:nvCxnSpPr>
        <p:spPr>
          <a:xfrm>
            <a:off x="2123728" y="1942158"/>
            <a:ext cx="0" cy="24577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2414138" y="2072828"/>
            <a:ext cx="56621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/>
          <p:cNvGrpSpPr/>
          <p:nvPr/>
        </p:nvGrpSpPr>
        <p:grpSpPr>
          <a:xfrm rot="21247151">
            <a:off x="2092979" y="2040338"/>
            <a:ext cx="330895" cy="1024570"/>
            <a:chOff x="2138017" y="2044390"/>
            <a:chExt cx="330895" cy="1024570"/>
          </a:xfrm>
        </p:grpSpPr>
        <p:cxnSp>
          <p:nvCxnSpPr>
            <p:cNvPr id="25" name="Connecteur droit 24"/>
            <p:cNvCxnSpPr/>
            <p:nvPr/>
          </p:nvCxnSpPr>
          <p:spPr>
            <a:xfrm>
              <a:off x="2392712" y="2044390"/>
              <a:ext cx="0" cy="16591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2392712" y="2187936"/>
              <a:ext cx="0" cy="47727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>
              <a:off x="2392712" y="2127349"/>
              <a:ext cx="76200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2392712" y="2582253"/>
              <a:ext cx="76200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2468912" y="2127349"/>
              <a:ext cx="0" cy="869603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lipse 45"/>
            <p:cNvSpPr/>
            <p:nvPr/>
          </p:nvSpPr>
          <p:spPr>
            <a:xfrm>
              <a:off x="2138017" y="2924944"/>
              <a:ext cx="144016" cy="144016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6" name="Connecteur droit 55"/>
            <p:cNvCxnSpPr/>
            <p:nvPr/>
          </p:nvCxnSpPr>
          <p:spPr>
            <a:xfrm>
              <a:off x="2278295" y="2996952"/>
              <a:ext cx="190617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2946515" y="1942158"/>
            <a:ext cx="315052" cy="119910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2943698" y="1610034"/>
            <a:ext cx="49408" cy="1298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2941915" y="1907208"/>
            <a:ext cx="130954" cy="34407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2993106" y="1600336"/>
            <a:ext cx="80862" cy="307766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e 75"/>
          <p:cNvGrpSpPr/>
          <p:nvPr/>
        </p:nvGrpSpPr>
        <p:grpSpPr>
          <a:xfrm rot="4500000">
            <a:off x="2722159" y="1570523"/>
            <a:ext cx="288034" cy="144016"/>
            <a:chOff x="3203847" y="1700808"/>
            <a:chExt cx="288034" cy="144016"/>
          </a:xfrm>
        </p:grpSpPr>
        <p:sp>
          <p:nvSpPr>
            <p:cNvPr id="74" name="Arc 73"/>
            <p:cNvSpPr/>
            <p:nvPr/>
          </p:nvSpPr>
          <p:spPr>
            <a:xfrm>
              <a:off x="3203847" y="1728231"/>
              <a:ext cx="89169" cy="89169"/>
            </a:xfrm>
            <a:prstGeom prst="arc">
              <a:avLst>
                <a:gd name="adj1" fmla="val 10871028"/>
                <a:gd name="adj2" fmla="val 0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77" name="Arc 76"/>
            <p:cNvSpPr/>
            <p:nvPr/>
          </p:nvSpPr>
          <p:spPr>
            <a:xfrm rot="10800000">
              <a:off x="3293015" y="1717778"/>
              <a:ext cx="99621" cy="99621"/>
            </a:xfrm>
            <a:prstGeom prst="arc">
              <a:avLst>
                <a:gd name="adj1" fmla="val 10871028"/>
                <a:gd name="adj2" fmla="val 0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78" name="Arc 77"/>
            <p:cNvSpPr/>
            <p:nvPr/>
          </p:nvSpPr>
          <p:spPr>
            <a:xfrm>
              <a:off x="3392637" y="1728232"/>
              <a:ext cx="99244" cy="89168"/>
            </a:xfrm>
            <a:prstGeom prst="arc">
              <a:avLst>
                <a:gd name="adj1" fmla="val 10871028"/>
                <a:gd name="adj2" fmla="val 0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203848" y="1700808"/>
              <a:ext cx="288032" cy="144016"/>
            </a:xfrm>
            <a:prstGeom prst="rect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80" name="Connecteur droit 79"/>
          <p:cNvCxnSpPr>
            <a:endCxn id="74" idx="0"/>
          </p:cNvCxnSpPr>
          <p:nvPr/>
        </p:nvCxnSpPr>
        <p:spPr>
          <a:xfrm>
            <a:off x="2555776" y="450622"/>
            <a:ext cx="274019" cy="105257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V="1">
            <a:off x="2009856" y="317584"/>
            <a:ext cx="1089845" cy="286344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3092546" y="305027"/>
            <a:ext cx="36533" cy="139047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2009856" y="603928"/>
            <a:ext cx="36533" cy="139047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>
            <a:off x="1259632" y="2199357"/>
            <a:ext cx="0" cy="1207397"/>
          </a:xfrm>
          <a:prstGeom prst="lin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1259632" y="3417705"/>
            <a:ext cx="1704166" cy="0"/>
          </a:xfrm>
          <a:prstGeom prst="lin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/>
          <p:cNvCxnSpPr/>
          <p:nvPr/>
        </p:nvCxnSpPr>
        <p:spPr>
          <a:xfrm flipH="1">
            <a:off x="2204519" y="3247533"/>
            <a:ext cx="5506" cy="183730"/>
          </a:xfrm>
          <a:prstGeom prst="lin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Connecteur droit 102"/>
          <p:cNvCxnSpPr/>
          <p:nvPr/>
        </p:nvCxnSpPr>
        <p:spPr>
          <a:xfrm flipH="1">
            <a:off x="2060199" y="2996952"/>
            <a:ext cx="6960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 flipH="1">
            <a:off x="2060198" y="3175525"/>
            <a:ext cx="8341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/>
          <p:cNvSpPr/>
          <p:nvPr/>
        </p:nvSpPr>
        <p:spPr>
          <a:xfrm>
            <a:off x="2138017" y="3103517"/>
            <a:ext cx="144016" cy="144016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6" name="Connecteur droit 105"/>
          <p:cNvCxnSpPr/>
          <p:nvPr/>
        </p:nvCxnSpPr>
        <p:spPr>
          <a:xfrm flipV="1">
            <a:off x="2060199" y="2996953"/>
            <a:ext cx="0" cy="17857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 rot="4500000">
            <a:off x="3054824" y="2821163"/>
            <a:ext cx="288032" cy="144016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3" name="Connecteur droit 122"/>
          <p:cNvCxnSpPr/>
          <p:nvPr/>
        </p:nvCxnSpPr>
        <p:spPr>
          <a:xfrm flipH="1">
            <a:off x="2955030" y="2908291"/>
            <a:ext cx="180486" cy="47419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2963798" y="2944734"/>
            <a:ext cx="0" cy="484266"/>
          </a:xfrm>
          <a:prstGeom prst="lin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9" name="Rectangle 128"/>
          <p:cNvSpPr/>
          <p:nvPr/>
        </p:nvSpPr>
        <p:spPr>
          <a:xfrm rot="4500000">
            <a:off x="2532695" y="835202"/>
            <a:ext cx="288032" cy="144016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0" name="Connecteur droit 129"/>
          <p:cNvCxnSpPr/>
          <p:nvPr/>
        </p:nvCxnSpPr>
        <p:spPr>
          <a:xfrm flipH="1">
            <a:off x="2514018" y="933858"/>
            <a:ext cx="90241" cy="23709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1247651" y="1340007"/>
            <a:ext cx="1373284" cy="360801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>
            <a:endCxn id="8" idx="0"/>
          </p:cNvCxnSpPr>
          <p:nvPr/>
        </p:nvCxnSpPr>
        <p:spPr>
          <a:xfrm>
            <a:off x="1259632" y="1700808"/>
            <a:ext cx="0" cy="354533"/>
          </a:xfrm>
          <a:prstGeom prst="lin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Connecteur droit 137"/>
          <p:cNvCxnSpPr/>
          <p:nvPr/>
        </p:nvCxnSpPr>
        <p:spPr>
          <a:xfrm flipH="1" flipV="1">
            <a:off x="2518571" y="951158"/>
            <a:ext cx="102362" cy="38961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264461" y="2181313"/>
            <a:ext cx="13269" cy="14354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418747" y="1953250"/>
            <a:ext cx="0" cy="11957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2111715" y="1953250"/>
            <a:ext cx="31391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3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Affichage à l'écran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9</cp:revision>
  <dcterms:created xsi:type="dcterms:W3CDTF">2015-11-18T21:04:22Z</dcterms:created>
  <dcterms:modified xsi:type="dcterms:W3CDTF">2015-11-18T21:56:41Z</dcterms:modified>
</cp:coreProperties>
</file>