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Xavier Pessoles\Dropbox\PartageXavier\PTSI\DS\DS09_CB\PlanColorie_Peti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" y="28284"/>
            <a:ext cx="9134222" cy="644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9778" y="0"/>
            <a:ext cx="913422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8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06/03/2013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971600" y="1268760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124000" y="1268760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76400" y="1268760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428800" y="1268760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581200" y="1268760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733600" y="1268760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886000" y="1268760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038400" y="1268760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190800" y="1268760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>
            <a:off x="1581200" y="692696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rot="5400000">
            <a:off x="1581200" y="852135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1581200" y="1011574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5400000">
            <a:off x="1581200" y="1171013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>
            <a:off x="1581200" y="1330452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1581200" y="1489891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1581200" y="1649330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5400000">
            <a:off x="1581200" y="1808769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743064" y="1259235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895464" y="1259235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047864" y="1259235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200264" y="1259235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52664" y="1259235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505064" y="1259235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657464" y="1259235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809864" y="1259235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962264" y="1259235"/>
            <a:ext cx="0" cy="14401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4635624" y="1275105"/>
            <a:ext cx="564640" cy="5613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635624" y="1340768"/>
            <a:ext cx="1448544" cy="1440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4635624" y="1484785"/>
            <a:ext cx="1448544" cy="1440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4635624" y="1628802"/>
            <a:ext cx="1448544" cy="1440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35624" y="1772819"/>
            <a:ext cx="1448544" cy="1440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635624" y="1916836"/>
            <a:ext cx="1448544" cy="1440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635624" y="2060853"/>
            <a:ext cx="1448544" cy="1440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4635624" y="2204870"/>
            <a:ext cx="1448544" cy="1440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>
            <a:off x="4635624" y="2348887"/>
            <a:ext cx="1448544" cy="1440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4635624" y="2492904"/>
            <a:ext cx="1448544" cy="1440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5602224" y="2636921"/>
            <a:ext cx="481944" cy="479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411760" y="1572216"/>
            <a:ext cx="0" cy="864098"/>
          </a:xfrm>
          <a:prstGeom prst="line">
            <a:avLst/>
          </a:prstGeom>
          <a:ln w="57150" cmpd="dbl">
            <a:solidFill>
              <a:schemeClr val="tx2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411760" y="172736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Sens de déplacement du tissus</a:t>
            </a:r>
            <a:endParaRPr lang="fr-FR" sz="1200" dirty="0"/>
          </a:p>
        </p:txBody>
      </p:sp>
      <p:cxnSp>
        <p:nvCxnSpPr>
          <p:cNvPr id="64" name="Connecteur droit 63"/>
          <p:cNvCxnSpPr/>
          <p:nvPr/>
        </p:nvCxnSpPr>
        <p:spPr>
          <a:xfrm flipV="1">
            <a:off x="6156176" y="1510528"/>
            <a:ext cx="0" cy="864098"/>
          </a:xfrm>
          <a:prstGeom prst="line">
            <a:avLst/>
          </a:prstGeom>
          <a:ln w="57150" cmpd="dbl">
            <a:solidFill>
              <a:schemeClr val="tx2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6156176" y="166567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Sens de déplacement du tissus</a:t>
            </a:r>
            <a:endParaRPr lang="fr-FR" sz="1200" dirty="0"/>
          </a:p>
        </p:txBody>
      </p:sp>
      <p:grpSp>
        <p:nvGrpSpPr>
          <p:cNvPr id="104" name="Groupe 103"/>
          <p:cNvGrpSpPr/>
          <p:nvPr/>
        </p:nvGrpSpPr>
        <p:grpSpPr>
          <a:xfrm>
            <a:off x="323528" y="2852936"/>
            <a:ext cx="2370322" cy="1223949"/>
            <a:chOff x="323528" y="2852936"/>
            <a:chExt cx="2370322" cy="1223949"/>
          </a:xfrm>
        </p:grpSpPr>
        <p:sp>
          <p:nvSpPr>
            <p:cNvPr id="79" name="Rectangle 78"/>
            <p:cNvSpPr/>
            <p:nvPr/>
          </p:nvSpPr>
          <p:spPr>
            <a:xfrm>
              <a:off x="429112" y="3685243"/>
              <a:ext cx="360000" cy="103797"/>
            </a:xfrm>
            <a:prstGeom prst="rect">
              <a:avLst/>
            </a:prstGeom>
            <a:pattFill prst="wdUpDiag">
              <a:fgClr>
                <a:srgbClr val="00206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9112" y="3325243"/>
              <a:ext cx="360000" cy="180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/>
            <p:cNvCxnSpPr/>
            <p:nvPr/>
          </p:nvCxnSpPr>
          <p:spPr>
            <a:xfrm>
              <a:off x="323528" y="3415243"/>
              <a:ext cx="223224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rot="5400000">
              <a:off x="305535" y="3415243"/>
              <a:ext cx="18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rot="5400000">
              <a:off x="737584" y="3415243"/>
              <a:ext cx="18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507728" y="3595243"/>
              <a:ext cx="18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429112" y="3685243"/>
              <a:ext cx="36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899592" y="3272918"/>
              <a:ext cx="500100" cy="2922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99692" y="3272918"/>
              <a:ext cx="500100" cy="2922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99792" y="3272918"/>
              <a:ext cx="500100" cy="2922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3" name="Connecteur droit 82"/>
            <p:cNvCxnSpPr/>
            <p:nvPr/>
          </p:nvCxnSpPr>
          <p:spPr>
            <a:xfrm>
              <a:off x="323528" y="3415243"/>
              <a:ext cx="2232248" cy="0"/>
            </a:xfrm>
            <a:prstGeom prst="line">
              <a:avLst/>
            </a:prstGeom>
            <a:ln w="9525">
              <a:solidFill>
                <a:srgbClr val="00206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1149642" y="3071060"/>
              <a:ext cx="0" cy="275966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V="1">
              <a:off x="1649259" y="3071060"/>
              <a:ext cx="0" cy="275966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2148876" y="3071060"/>
              <a:ext cx="0" cy="275966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ZoneTexte 98"/>
            <p:cNvSpPr txBox="1"/>
            <p:nvPr/>
          </p:nvSpPr>
          <p:spPr>
            <a:xfrm>
              <a:off x="1015617" y="2852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1511240" y="2852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</a:t>
              </a:r>
              <a:endParaRPr lang="fr-FR" sz="1400" dirty="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016388" y="2852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3</a:t>
              </a: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459709" y="376910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609112" y="3645024"/>
                  <a:ext cx="2084738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sz="105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a:rPr lang="fr-FR" sz="1050" b="0" i="1" smtClean="0">
                            <a:latin typeface="Cambria Math"/>
                          </a:rPr>
                          <m:t>=</m:t>
                        </m:r>
                        <m:r>
                          <a:rPr lang="fr-FR" sz="1050" i="1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sz="105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105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1050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a:rPr lang="fr-FR" sz="1050" i="1">
                            <a:latin typeface="Cambria Math"/>
                          </a:rPr>
                          <m:t>=</m:t>
                        </m:r>
                        <m:r>
                          <a:rPr lang="fr-FR" sz="1050" i="1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sz="105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105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sz="1050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fr-FR" sz="1050" dirty="0"/>
                </a:p>
                <a:p>
                  <a:endParaRPr lang="fr-FR" sz="1050" dirty="0"/>
                </a:p>
              </p:txBody>
            </p:sp>
          </mc:Choice>
          <mc:Fallback xmlns="">
            <p:sp>
              <p:nvSpPr>
                <p:cNvPr id="103" name="ZoneTexte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112" y="3645024"/>
                  <a:ext cx="2084738" cy="4154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57353" r="-5556" b="-5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/>
          <p:cNvGrpSpPr/>
          <p:nvPr/>
        </p:nvGrpSpPr>
        <p:grpSpPr>
          <a:xfrm>
            <a:off x="4015103" y="2862646"/>
            <a:ext cx="2232248" cy="1391091"/>
            <a:chOff x="323528" y="2852936"/>
            <a:chExt cx="2232248" cy="1391091"/>
          </a:xfrm>
        </p:grpSpPr>
        <p:sp>
          <p:nvSpPr>
            <p:cNvPr id="106" name="Rectangle 105"/>
            <p:cNvSpPr/>
            <p:nvPr/>
          </p:nvSpPr>
          <p:spPr>
            <a:xfrm>
              <a:off x="429112" y="3685243"/>
              <a:ext cx="360000" cy="103797"/>
            </a:xfrm>
            <a:prstGeom prst="rect">
              <a:avLst/>
            </a:prstGeom>
            <a:pattFill prst="wdUpDiag">
              <a:fgClr>
                <a:srgbClr val="002060"/>
              </a:fgClr>
              <a:bgClr>
                <a:schemeClr val="bg1"/>
              </a:bgClr>
            </a:patt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29112" y="3325243"/>
              <a:ext cx="360000" cy="180000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8" name="Connecteur droit 107"/>
            <p:cNvCxnSpPr/>
            <p:nvPr/>
          </p:nvCxnSpPr>
          <p:spPr>
            <a:xfrm>
              <a:off x="323528" y="3415243"/>
              <a:ext cx="223224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5535" y="3415243"/>
              <a:ext cx="18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 rot="5400000">
              <a:off x="737584" y="3415243"/>
              <a:ext cx="18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rot="5400000">
              <a:off x="507728" y="3595243"/>
              <a:ext cx="18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29112" y="3685243"/>
              <a:ext cx="360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899592" y="3272918"/>
              <a:ext cx="500100" cy="2922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399692" y="3272918"/>
              <a:ext cx="500100" cy="2922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899792" y="3272918"/>
              <a:ext cx="500100" cy="2922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6" name="Connecteur droit 115"/>
            <p:cNvCxnSpPr/>
            <p:nvPr/>
          </p:nvCxnSpPr>
          <p:spPr>
            <a:xfrm>
              <a:off x="323528" y="3415243"/>
              <a:ext cx="2232248" cy="0"/>
            </a:xfrm>
            <a:prstGeom prst="line">
              <a:avLst/>
            </a:prstGeom>
            <a:ln w="9525">
              <a:solidFill>
                <a:srgbClr val="00206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1149642" y="3071060"/>
              <a:ext cx="0" cy="275966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 flipV="1">
              <a:off x="1649259" y="3071060"/>
              <a:ext cx="0" cy="275966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 flipV="1">
              <a:off x="2148876" y="3071060"/>
              <a:ext cx="0" cy="275966"/>
            </a:xfrm>
            <a:prstGeom prst="line">
              <a:avLst/>
            </a:prstGeom>
            <a:ln w="19050">
              <a:solidFill>
                <a:srgbClr val="00206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ZoneTexte 119"/>
            <p:cNvSpPr txBox="1"/>
            <p:nvPr/>
          </p:nvSpPr>
          <p:spPr>
            <a:xfrm>
              <a:off x="1015617" y="2852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1</a:t>
              </a:r>
              <a:endParaRPr lang="fr-FR" sz="1400" dirty="0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1511240" y="2852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2</a:t>
              </a:r>
              <a:endParaRPr lang="fr-FR" sz="1400" dirty="0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2016388" y="2852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3</a:t>
              </a: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59709" y="376910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1027838" y="3666946"/>
                  <a:ext cx="1266501" cy="577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sz="105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a:rPr lang="fr-FR" sz="1050" b="0" i="1" smtClean="0">
                            <a:latin typeface="Cambria Math"/>
                          </a:rPr>
                          <m:t>&gt;</m:t>
                        </m:r>
                        <m:r>
                          <a:rPr lang="fr-FR" sz="1050" i="1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sz="105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105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1050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fr-FR" sz="1050" dirty="0"/>
                </a:p>
                <a:p>
                  <a:pPr algn="ctr"/>
                  <a:r>
                    <a:rPr lang="fr-FR" sz="1050" dirty="0"/>
                    <a:t>o</a:t>
                  </a:r>
                  <a:r>
                    <a:rPr lang="fr-FR" sz="1050" dirty="0" smtClean="0"/>
                    <a:t>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sz="105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105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05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sz="1050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a:rPr lang="fr-FR" sz="1050" i="1">
                            <a:latin typeface="Cambria Math"/>
                          </a:rPr>
                          <m:t>&gt;</m:t>
                        </m:r>
                        <m:r>
                          <a:rPr lang="fr-FR" sz="1050" i="1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sz="105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105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050" i="1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1050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38" y="3666946"/>
                  <a:ext cx="1266501" cy="57708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41053" r="-16346" b="-6210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63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7200000" cy="509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0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 Pessoles\Dropbox\PartageXavier\PTSI\DS\DS09_CB\PlanColorie_Pet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34292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4499992" y="5013176"/>
            <a:ext cx="0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763688" y="5458526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6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763808" y="1927865"/>
            <a:ext cx="0" cy="295232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359808" y="1999873"/>
            <a:ext cx="2808000" cy="2808000"/>
          </a:xfrm>
          <a:prstGeom prst="arc">
            <a:avLst>
              <a:gd name="adj1" fmla="val 5400329"/>
              <a:gd name="adj2" fmla="val 1618561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Arc 6"/>
          <p:cNvSpPr/>
          <p:nvPr/>
        </p:nvSpPr>
        <p:spPr>
          <a:xfrm>
            <a:off x="575808" y="2431873"/>
            <a:ext cx="2376000" cy="2376000"/>
          </a:xfrm>
          <a:prstGeom prst="arc">
            <a:avLst>
              <a:gd name="adj1" fmla="val 5400329"/>
              <a:gd name="adj2" fmla="val 1618561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Arc 7"/>
          <p:cNvSpPr/>
          <p:nvPr/>
        </p:nvSpPr>
        <p:spPr>
          <a:xfrm flipH="1">
            <a:off x="683808" y="2539873"/>
            <a:ext cx="2160000" cy="2160000"/>
          </a:xfrm>
          <a:prstGeom prst="arc">
            <a:avLst>
              <a:gd name="adj1" fmla="val 5400329"/>
              <a:gd name="adj2" fmla="val 1618561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9" name="Arc 8"/>
          <p:cNvSpPr/>
          <p:nvPr/>
        </p:nvSpPr>
        <p:spPr>
          <a:xfrm flipH="1">
            <a:off x="467808" y="2107873"/>
            <a:ext cx="2592000" cy="2592000"/>
          </a:xfrm>
          <a:prstGeom prst="arc">
            <a:avLst>
              <a:gd name="adj1" fmla="val 5400329"/>
              <a:gd name="adj2" fmla="val 16185614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691644" y="1929156"/>
            <a:ext cx="0" cy="295232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95996" y="3619873"/>
            <a:ext cx="2455812" cy="1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475776" y="171619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47=32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576" y="414908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35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950026" y="243187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/>
                </a:solidFill>
              </a:rPr>
              <a:t>51=44</a:t>
            </a:r>
            <a:endParaRPr lang="fr-FR" sz="12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648123" y="3163034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23" y="3163034"/>
                <a:ext cx="43204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648123" y="3405321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23" y="3405321"/>
                <a:ext cx="43204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720131" y="5029050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31" y="5029050"/>
                <a:ext cx="43204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1504107" y="4422874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107" y="4422874"/>
                <a:ext cx="43204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 flipH="1">
            <a:off x="799621" y="4699873"/>
            <a:ext cx="964311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-108520" y="4541592"/>
                <a:ext cx="914743" cy="312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51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541592"/>
                <a:ext cx="914743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2549" r="-26667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861990" y="404664"/>
                <a:ext cx="5282010" cy="57214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𝐽</m:t>
                            </m:r>
                            <m:r>
                              <a:rPr lang="fr-FR" sz="2000" b="0" i="1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51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r-FR" sz="2000" b="0" i="0" smtClean="0">
                            <a:latin typeface="Cambria Math"/>
                          </a:rPr>
                          <m:t>51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51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sz="20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/>
                              </a:rPr>
                              <m:t>𝐽</m:t>
                            </m:r>
                            <m:r>
                              <a:rPr lang="fr-FR" sz="2000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</a:rPr>
                                  <m:t>51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i="1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fr-FR" sz="2000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2000" i="1" smtClean="0">
                                <a:latin typeface="Cambria Math"/>
                              </a:rPr>
                            </m:ctrlPr>
                          </m:groupCh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𝐽</m:t>
                                    </m:r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51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35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groupChr>
                      </m:e>
                      <m:lim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0</m:t>
                            </m:r>
                          </m:e>
                        </m:acc>
                      </m:lim>
                    </m:limLow>
                    <m:r>
                      <a:rPr lang="fr-FR" sz="20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/>
                              </a:rPr>
                              <m:t>𝐽</m:t>
                            </m:r>
                            <m:r>
                              <a:rPr lang="fr-FR" sz="2000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sz="2000" dirty="0" smtClean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fr-FR" sz="2000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2000" i="1" smtClean="0">
                                <a:latin typeface="Cambria Math"/>
                              </a:rPr>
                            </m:ctrlPr>
                          </m:groupCh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𝐽</m:t>
                                    </m:r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35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36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/>
                              </a:rPr>
                              <m:t>35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35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36</m:t>
                                    </m:r>
                                  </m:den>
                                </m:f>
                              </m:e>
                            </m:d>
                          </m:e>
                        </m:acc>
                      </m:lim>
                    </m:limLow>
                    <m:r>
                      <a:rPr lang="fr-FR" sz="2000" b="0" i="1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groupCh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𝐽</m:t>
                                    </m:r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35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fr-FR" sz="2000">
                                <a:latin typeface="Cambria Math"/>
                              </a:rPr>
                              <m:t>51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acc>
                      </m:lim>
                    </m:limLow>
                    <m:r>
                      <a:rPr lang="fr-FR" sz="2000" b="0" i="1" smtClean="0">
                        <a:latin typeface="Cambria Math"/>
                      </a:rPr>
                      <m:t>−</m:t>
                    </m:r>
                    <m:limLow>
                      <m:limLowPr>
                        <m:ctrlPr>
                          <a:rPr lang="fr-FR" sz="2000" b="0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groupCh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𝐽</m:t>
                                    </m:r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36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/>
                              </a:rPr>
                              <m:t>36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</a:rPr>
                                      <m:t>36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acc>
                        <m:r>
                          <a:rPr lang="fr-FR" sz="20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/>
                              </a:rPr>
                              <m:t>0</m:t>
                            </m:r>
                          </m:e>
                        </m:acc>
                      </m:lim>
                    </m:limLow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21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1990" y="404664"/>
                <a:ext cx="5282010" cy="5721499"/>
              </a:xfrm>
              <a:blipFill rotWithShape="1">
                <a:blip r:embed="rId7"/>
                <a:stretch>
                  <a:fillRect l="-1039" t="-71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/>
          <p:cNvCxnSpPr/>
          <p:nvPr/>
        </p:nvCxnSpPr>
        <p:spPr>
          <a:xfrm flipV="1">
            <a:off x="495996" y="3619874"/>
            <a:ext cx="1267812" cy="139330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763688" y="3405321"/>
            <a:ext cx="0" cy="21455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403648" y="337409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36</a:t>
            </a:r>
            <a:endParaRPr lang="fr-FR" sz="1200" dirty="0">
              <a:solidFill>
                <a:srgbClr val="00B050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H="1">
            <a:off x="683808" y="4799906"/>
            <a:ext cx="1079881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755576" y="4830458"/>
                <a:ext cx="914743" cy="312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51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0458"/>
                <a:ext cx="914743" cy="312073"/>
              </a:xfrm>
              <a:prstGeom prst="rect">
                <a:avLst/>
              </a:prstGeom>
              <a:blipFill rotWithShape="1">
                <a:blip r:embed="rId8"/>
                <a:stretch>
                  <a:fillRect t="-71154" r="-26000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7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/>
          <p:cNvSpPr/>
          <p:nvPr/>
        </p:nvSpPr>
        <p:spPr>
          <a:xfrm rot="19280290" flipV="1">
            <a:off x="2427346" y="3300929"/>
            <a:ext cx="784836" cy="407203"/>
          </a:xfrm>
          <a:prstGeom prst="arc">
            <a:avLst>
              <a:gd name="adj1" fmla="val 10583378"/>
              <a:gd name="adj2" fmla="val 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" name="Ellipse 3"/>
          <p:cNvSpPr/>
          <p:nvPr/>
        </p:nvSpPr>
        <p:spPr>
          <a:xfrm>
            <a:off x="2819764" y="2852936"/>
            <a:ext cx="1368152" cy="5760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Rouleau</a:t>
            </a:r>
            <a:endParaRPr lang="fr-FR" sz="1200" dirty="0"/>
          </a:p>
        </p:txBody>
      </p:sp>
      <p:sp>
        <p:nvSpPr>
          <p:cNvPr id="7" name="Ellipse 6"/>
          <p:cNvSpPr/>
          <p:nvPr/>
        </p:nvSpPr>
        <p:spPr>
          <a:xfrm>
            <a:off x="1835696" y="3501008"/>
            <a:ext cx="1368152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Opérateur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 flipV="1">
            <a:off x="2507688" y="2095849"/>
            <a:ext cx="1992304" cy="854760"/>
          </a:xfrm>
          <a:prstGeom prst="arc">
            <a:avLst>
              <a:gd name="adj1" fmla="val 10583378"/>
              <a:gd name="adj2" fmla="val 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5" name="Ellipse 4"/>
          <p:cNvSpPr/>
          <p:nvPr/>
        </p:nvSpPr>
        <p:spPr>
          <a:xfrm>
            <a:off x="1715600" y="2276872"/>
            <a:ext cx="1368152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Tissus</a:t>
            </a:r>
            <a:endParaRPr lang="fr-FR" sz="1200" dirty="0"/>
          </a:p>
        </p:txBody>
      </p:sp>
      <p:sp>
        <p:nvSpPr>
          <p:cNvPr id="6" name="Ellipse 5"/>
          <p:cNvSpPr/>
          <p:nvPr/>
        </p:nvSpPr>
        <p:spPr>
          <a:xfrm>
            <a:off x="3923928" y="2276872"/>
            <a:ext cx="1368152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Machine à tisser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555776" y="2801486"/>
            <a:ext cx="84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FP1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60229" y="3447861"/>
            <a:ext cx="84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7176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321635"/>
                  </p:ext>
                </p:extLst>
              </p:nvPr>
            </p:nvGraphicFramePr>
            <p:xfrm>
              <a:off x="251521" y="1397000"/>
              <a:ext cx="6696743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0837"/>
                    <a:gridCol w="2113458"/>
                    <a:gridCol w="2376264"/>
                    <a:gridCol w="864096"/>
                    <a:gridCol w="79208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err="1" smtClean="0"/>
                            <a:t>Fct</a:t>
                          </a:r>
                          <a:r>
                            <a:rPr lang="fr-FR" sz="1200" dirty="0" smtClean="0"/>
                            <a:t>°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Intitulé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Critère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Niveau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Limite</a:t>
                          </a:r>
                          <a:endParaRPr lang="fr-FR" sz="12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FP1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Acheminer le tissus</a:t>
                          </a:r>
                          <a:r>
                            <a:rPr lang="fr-FR" sz="1200" baseline="0" dirty="0" smtClean="0"/>
                            <a:t> en évitant le décalage des trames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Vitesse  de</a:t>
                          </a:r>
                          <a:r>
                            <a:rPr lang="fr-FR" sz="1200" baseline="0" dirty="0" smtClean="0"/>
                            <a:t> défilement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1,5 </m:t>
                                </m:r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Décalage de vitesse entre rouleaux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2%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i="1" dirty="0" smtClean="0"/>
                            <a:t>Maxi</a:t>
                          </a:r>
                          <a:endParaRPr lang="fr-FR" sz="1200" i="1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FC1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Actionner le</a:t>
                          </a:r>
                          <a:r>
                            <a:rPr lang="fr-FR" sz="1200" baseline="0" dirty="0" smtClean="0"/>
                            <a:t> frein électromagnétique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321635"/>
                  </p:ext>
                </p:extLst>
              </p:nvPr>
            </p:nvGraphicFramePr>
            <p:xfrm>
              <a:off x="251521" y="1397000"/>
              <a:ext cx="6696743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0837"/>
                    <a:gridCol w="2113458"/>
                    <a:gridCol w="2376264"/>
                    <a:gridCol w="864096"/>
                    <a:gridCol w="792088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err="1" smtClean="0"/>
                            <a:t>Fct</a:t>
                          </a:r>
                          <a:r>
                            <a:rPr lang="fr-FR" sz="1200" dirty="0" smtClean="0"/>
                            <a:t>°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Intitulé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Critère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Niveau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Limite</a:t>
                          </a:r>
                          <a:endParaRPr lang="fr-FR" sz="12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FP1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Acheminer le tissus</a:t>
                          </a:r>
                          <a:r>
                            <a:rPr lang="fr-FR" sz="1200" baseline="0" dirty="0" smtClean="0"/>
                            <a:t> en évitant le décalage des trames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Vitesse  de</a:t>
                          </a:r>
                          <a:r>
                            <a:rPr lang="fr-FR" sz="1200" baseline="0" dirty="0" smtClean="0"/>
                            <a:t> défilement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2394" t="-60000" r="-91549" b="-1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Décalage de vitesse entre rouleaux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2394" t="-266667" r="-91549" b="-1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i="1" dirty="0" smtClean="0"/>
                            <a:t>Maxi</a:t>
                          </a:r>
                          <a:endParaRPr lang="fr-FR" sz="1200" i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FC1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Actionner le</a:t>
                          </a:r>
                          <a:r>
                            <a:rPr lang="fr-FR" sz="1200" baseline="0" dirty="0" smtClean="0"/>
                            <a:t> frein électromagnétique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609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3103509" y="2204864"/>
            <a:ext cx="0" cy="295232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1699509" y="2276872"/>
            <a:ext cx="2808000" cy="2808000"/>
          </a:xfrm>
          <a:prstGeom prst="arc">
            <a:avLst>
              <a:gd name="adj1" fmla="val 5400329"/>
              <a:gd name="adj2" fmla="val 1618561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Arc 6"/>
          <p:cNvSpPr/>
          <p:nvPr/>
        </p:nvSpPr>
        <p:spPr>
          <a:xfrm>
            <a:off x="1915509" y="2708872"/>
            <a:ext cx="2376000" cy="2376000"/>
          </a:xfrm>
          <a:prstGeom prst="arc">
            <a:avLst>
              <a:gd name="adj1" fmla="val 5400329"/>
              <a:gd name="adj2" fmla="val 1618561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Arc 7"/>
          <p:cNvSpPr/>
          <p:nvPr/>
        </p:nvSpPr>
        <p:spPr>
          <a:xfrm flipH="1">
            <a:off x="2023509" y="2816872"/>
            <a:ext cx="2160000" cy="2160000"/>
          </a:xfrm>
          <a:prstGeom prst="arc">
            <a:avLst>
              <a:gd name="adj1" fmla="val 5400329"/>
              <a:gd name="adj2" fmla="val 1618561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9" name="Arc 8"/>
          <p:cNvSpPr/>
          <p:nvPr/>
        </p:nvSpPr>
        <p:spPr>
          <a:xfrm flipH="1">
            <a:off x="1807509" y="2384872"/>
            <a:ext cx="2592000" cy="2592000"/>
          </a:xfrm>
          <a:prstGeom prst="arc">
            <a:avLst>
              <a:gd name="adj1" fmla="val 5400329"/>
              <a:gd name="adj2" fmla="val 16185614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3031345" y="2206155"/>
            <a:ext cx="0" cy="295232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1835697" y="3896872"/>
            <a:ext cx="2455812" cy="1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815477" y="199319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47=32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95736" y="450966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35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89727" y="27088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2"/>
                </a:solidFill>
              </a:rPr>
              <a:t>51=44</a:t>
            </a:r>
            <a:endParaRPr lang="fr-FR" sz="12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987824" y="3440033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440033"/>
                <a:ext cx="43204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987824" y="3682320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682320"/>
                <a:ext cx="43204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987824" y="5097235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097235"/>
                <a:ext cx="43204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843808" y="4699873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699873"/>
                <a:ext cx="43204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25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194246" y="1152537"/>
            <a:ext cx="288000" cy="144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6" name="Connecteur droit 215"/>
          <p:cNvCxnSpPr>
            <a:stCxn id="206" idx="7"/>
            <a:endCxn id="204" idx="1"/>
          </p:cNvCxnSpPr>
          <p:nvPr/>
        </p:nvCxnSpPr>
        <p:spPr>
          <a:xfrm flipV="1">
            <a:off x="1851378" y="3847671"/>
            <a:ext cx="846938" cy="8469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 rot="5400000">
            <a:off x="2195736" y="1772832"/>
            <a:ext cx="288003" cy="288000"/>
            <a:chOff x="2984412" y="2654920"/>
            <a:chExt cx="288003" cy="288000"/>
          </a:xfrm>
        </p:grpSpPr>
        <p:sp>
          <p:nvSpPr>
            <p:cNvPr id="7" name="Ellipse 6"/>
            <p:cNvSpPr/>
            <p:nvPr/>
          </p:nvSpPr>
          <p:spPr>
            <a:xfrm>
              <a:off x="3038415" y="270892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Arc 7"/>
            <p:cNvSpPr/>
            <p:nvPr/>
          </p:nvSpPr>
          <p:spPr>
            <a:xfrm>
              <a:off x="2984415" y="2654920"/>
              <a:ext cx="288000" cy="288000"/>
            </a:xfrm>
            <a:prstGeom prst="arc">
              <a:avLst>
                <a:gd name="adj1" fmla="val 17394153"/>
                <a:gd name="adj2" fmla="val 4073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flipH="1">
              <a:off x="2984412" y="2654920"/>
              <a:ext cx="288000" cy="288000"/>
            </a:xfrm>
            <a:prstGeom prst="arc">
              <a:avLst>
                <a:gd name="adj1" fmla="val 17394153"/>
                <a:gd name="adj2" fmla="val 4073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" name="Connecteur droit 9"/>
          <p:cNvCxnSpPr>
            <a:stCxn id="7" idx="0"/>
          </p:cNvCxnSpPr>
          <p:nvPr/>
        </p:nvCxnSpPr>
        <p:spPr>
          <a:xfrm>
            <a:off x="2429738" y="1916834"/>
            <a:ext cx="34206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484012" y="1910433"/>
            <a:ext cx="7657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355976" y="836712"/>
            <a:ext cx="38286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547407" y="620688"/>
            <a:ext cx="52864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5076057" y="620688"/>
            <a:ext cx="1" cy="266429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4547408" y="627089"/>
            <a:ext cx="1" cy="2096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4547406" y="3284984"/>
            <a:ext cx="52864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547407" y="3072206"/>
            <a:ext cx="1" cy="2096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048301" y="1836396"/>
            <a:ext cx="0" cy="1800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843808" y="1916834"/>
            <a:ext cx="2160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122889" y="1836396"/>
            <a:ext cx="0" cy="1800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122889" y="1916834"/>
            <a:ext cx="161351" cy="14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419872" y="1914757"/>
            <a:ext cx="221468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59603" y="1824757"/>
            <a:ext cx="360000" cy="1800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3839603" y="2115914"/>
            <a:ext cx="972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67409" y="2024863"/>
            <a:ext cx="360000" cy="18000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</a:endParaRPr>
          </a:p>
        </p:txBody>
      </p:sp>
      <p:cxnSp>
        <p:nvCxnSpPr>
          <p:cNvPr id="47" name="Connecteur droit 46"/>
          <p:cNvCxnSpPr/>
          <p:nvPr/>
        </p:nvCxnSpPr>
        <p:spPr>
          <a:xfrm flipH="1">
            <a:off x="4547403" y="1213157"/>
            <a:ext cx="6" cy="6316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46" idx="2"/>
          </p:cNvCxnSpPr>
          <p:nvPr/>
        </p:nvCxnSpPr>
        <p:spPr>
          <a:xfrm>
            <a:off x="4547409" y="2204864"/>
            <a:ext cx="1" cy="86409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4344546" y="1213157"/>
            <a:ext cx="3828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900217" y="1124744"/>
            <a:ext cx="3828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886415" y="731900"/>
            <a:ext cx="382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4084515" y="1628800"/>
            <a:ext cx="46288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4084670" y="2348880"/>
            <a:ext cx="46839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4084515" y="1124744"/>
            <a:ext cx="0" cy="50405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084515" y="2348880"/>
            <a:ext cx="0" cy="7920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3284240" y="1655016"/>
            <a:ext cx="55536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3839602" y="1653063"/>
            <a:ext cx="0" cy="1800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284240" y="1653063"/>
            <a:ext cx="0" cy="2700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2771800" y="2132856"/>
            <a:ext cx="64807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2771800" y="1910433"/>
            <a:ext cx="0" cy="2224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3588995" y="1824757"/>
            <a:ext cx="0" cy="1800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4091598" y="1824757"/>
            <a:ext cx="0" cy="1800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4315959" y="2024863"/>
            <a:ext cx="0" cy="1800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4780048" y="2024863"/>
            <a:ext cx="0" cy="1800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419872" y="1904785"/>
            <a:ext cx="0" cy="22807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5635352" y="1833064"/>
            <a:ext cx="0" cy="1800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5707360" y="1833064"/>
            <a:ext cx="0" cy="1800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5715744" y="1923064"/>
            <a:ext cx="15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6012160" y="1825807"/>
            <a:ext cx="360000" cy="180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</a:endParaRPr>
          </a:p>
        </p:txBody>
      </p:sp>
      <p:cxnSp>
        <p:nvCxnSpPr>
          <p:cNvPr id="121" name="Connecteur droit 120"/>
          <p:cNvCxnSpPr/>
          <p:nvPr/>
        </p:nvCxnSpPr>
        <p:spPr>
          <a:xfrm>
            <a:off x="6178443" y="332656"/>
            <a:ext cx="0" cy="1494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192160" y="2004758"/>
            <a:ext cx="0" cy="1517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075893" y="476672"/>
            <a:ext cx="0" cy="2552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4062553" y="476672"/>
            <a:ext cx="2115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4084515" y="3140968"/>
            <a:ext cx="0" cy="2552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4084670" y="3384288"/>
            <a:ext cx="2115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4511845" y="347579"/>
            <a:ext cx="2436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4535977" y="3522551"/>
            <a:ext cx="2436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5905362" y="1910433"/>
            <a:ext cx="7869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5859760" y="1628800"/>
            <a:ext cx="0" cy="295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5859760" y="1646239"/>
            <a:ext cx="3186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958991" y="1828261"/>
            <a:ext cx="0" cy="1800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6419968" y="1830965"/>
            <a:ext cx="0" cy="1800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692266" y="627089"/>
            <a:ext cx="0" cy="264149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092280" y="347579"/>
            <a:ext cx="13681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6692266" y="633933"/>
            <a:ext cx="400014" cy="102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>
            <a:off x="7107029" y="347579"/>
            <a:ext cx="0" cy="28686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7081060" y="3537914"/>
            <a:ext cx="13681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681046" y="3267556"/>
            <a:ext cx="400014" cy="102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7081060" y="3252762"/>
            <a:ext cx="0" cy="28686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5364088" y="2234534"/>
            <a:ext cx="544587" cy="66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V="1">
            <a:off x="5905362" y="1904198"/>
            <a:ext cx="0" cy="3241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5364088" y="1904785"/>
            <a:ext cx="0" cy="3241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2339738" y="1296537"/>
            <a:ext cx="0" cy="47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2846192" y="1519995"/>
            <a:ext cx="0" cy="389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2339738" y="1519995"/>
            <a:ext cx="5040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893084" y="3140968"/>
            <a:ext cx="3828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55974" y="3068960"/>
            <a:ext cx="38286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e 191"/>
          <p:cNvGrpSpPr/>
          <p:nvPr/>
        </p:nvGrpSpPr>
        <p:grpSpPr>
          <a:xfrm>
            <a:off x="2968678" y="1743063"/>
            <a:ext cx="234886" cy="363927"/>
            <a:chOff x="2968678" y="1743063"/>
            <a:chExt cx="234886" cy="363927"/>
          </a:xfrm>
        </p:grpSpPr>
        <p:cxnSp>
          <p:nvCxnSpPr>
            <p:cNvPr id="173" name="Connecteur droit 172"/>
            <p:cNvCxnSpPr/>
            <p:nvPr/>
          </p:nvCxnSpPr>
          <p:spPr>
            <a:xfrm>
              <a:off x="2973713" y="1788063"/>
              <a:ext cx="0" cy="2698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3197476" y="1788063"/>
              <a:ext cx="0" cy="272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2968678" y="1788063"/>
              <a:ext cx="861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3111357" y="1788063"/>
              <a:ext cx="861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2973713" y="2057870"/>
              <a:ext cx="861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3117445" y="2060251"/>
              <a:ext cx="861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3059832" y="1743063"/>
              <a:ext cx="0" cy="49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3111357" y="1748271"/>
              <a:ext cx="0" cy="49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3059832" y="2057870"/>
              <a:ext cx="0" cy="49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>
              <a:off x="3117445" y="2056743"/>
              <a:ext cx="0" cy="49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e 192"/>
          <p:cNvGrpSpPr/>
          <p:nvPr/>
        </p:nvGrpSpPr>
        <p:grpSpPr>
          <a:xfrm>
            <a:off x="5548440" y="1732793"/>
            <a:ext cx="234886" cy="363927"/>
            <a:chOff x="2968678" y="1743063"/>
            <a:chExt cx="234886" cy="363927"/>
          </a:xfrm>
        </p:grpSpPr>
        <p:cxnSp>
          <p:nvCxnSpPr>
            <p:cNvPr id="194" name="Connecteur droit 193"/>
            <p:cNvCxnSpPr/>
            <p:nvPr/>
          </p:nvCxnSpPr>
          <p:spPr>
            <a:xfrm>
              <a:off x="2973713" y="1788063"/>
              <a:ext cx="0" cy="2698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>
              <a:off x="3197476" y="1788063"/>
              <a:ext cx="0" cy="272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2968678" y="1788063"/>
              <a:ext cx="861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>
              <a:off x="3111357" y="1788063"/>
              <a:ext cx="861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2973713" y="2057870"/>
              <a:ext cx="861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>
              <a:off x="3117445" y="2060251"/>
              <a:ext cx="861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059832" y="1743063"/>
              <a:ext cx="0" cy="49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111357" y="1748271"/>
              <a:ext cx="0" cy="49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>
              <a:off x="3059832" y="2057870"/>
              <a:ext cx="0" cy="49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/>
            <p:cNvCxnSpPr/>
            <p:nvPr/>
          </p:nvCxnSpPr>
          <p:spPr>
            <a:xfrm>
              <a:off x="3117445" y="2056743"/>
              <a:ext cx="0" cy="49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Ellipse 203"/>
          <p:cNvSpPr/>
          <p:nvPr/>
        </p:nvSpPr>
        <p:spPr>
          <a:xfrm rot="5400000">
            <a:off x="563304" y="3481361"/>
            <a:ext cx="2501322" cy="25013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 rot="5400000" flipH="1">
            <a:off x="1761055" y="4679112"/>
            <a:ext cx="105820" cy="10582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8" name="Connecteur droit 207"/>
          <p:cNvCxnSpPr>
            <a:stCxn id="207" idx="3"/>
            <a:endCxn id="205" idx="5"/>
          </p:cNvCxnSpPr>
          <p:nvPr/>
        </p:nvCxnSpPr>
        <p:spPr>
          <a:xfrm flipH="1">
            <a:off x="1040767" y="4940145"/>
            <a:ext cx="735785" cy="7155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>
            <a:stCxn id="206" idx="2"/>
            <a:endCxn id="207" idx="6"/>
          </p:cNvCxnSpPr>
          <p:nvPr/>
        </p:nvCxnSpPr>
        <p:spPr>
          <a:xfrm>
            <a:off x="1813965" y="4784932"/>
            <a:ext cx="0" cy="648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/>
          <p:cNvSpPr/>
          <p:nvPr/>
        </p:nvSpPr>
        <p:spPr>
          <a:xfrm rot="5400000" flipH="1">
            <a:off x="1761055" y="4849822"/>
            <a:ext cx="105820" cy="10582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 rot="5400000">
            <a:off x="720498" y="3789040"/>
            <a:ext cx="2186934" cy="218693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/>
          <p:nvPr/>
        </p:nvCxnSpPr>
        <p:spPr>
          <a:xfrm>
            <a:off x="3839602" y="1998254"/>
            <a:ext cx="0" cy="1176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4547403" y="1947835"/>
            <a:ext cx="8" cy="770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2194246" y="1296537"/>
            <a:ext cx="2894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5645400" y="17871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13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1487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243</Words>
  <Application>Microsoft Office PowerPoint</Application>
  <PresentationFormat>Affichage à l'écran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2013-02-28T07:57:27Z</dcterms:created>
  <dcterms:modified xsi:type="dcterms:W3CDTF">2013-03-06T13:42:51Z</dcterms:modified>
</cp:coreProperties>
</file>