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27/11/2011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18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8.png"/><Relationship Id="rId3" Type="http://schemas.openxmlformats.org/officeDocument/2006/relationships/image" Target="../media/image17.png"/><Relationship Id="rId7" Type="http://schemas.openxmlformats.org/officeDocument/2006/relationships/image" Target="../media/image36.png"/><Relationship Id="rId12" Type="http://schemas.openxmlformats.org/officeDocument/2006/relationships/image" Target="../media/image3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35.png"/><Relationship Id="rId4" Type="http://schemas.openxmlformats.org/officeDocument/2006/relationships/image" Target="../media/image18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103313"/>
            <a:ext cx="4838700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>
            <a:off x="3491880" y="3070349"/>
            <a:ext cx="4032448" cy="108349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3635896" y="767880"/>
            <a:ext cx="0" cy="2517104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1809927" y="3070349"/>
            <a:ext cx="1969986" cy="54174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7496370" y="3799899"/>
                <a:ext cx="6803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4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4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4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370" y="3799899"/>
                <a:ext cx="680347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1144936" y="3258152"/>
                <a:ext cx="6803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4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4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4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936" y="3258152"/>
                <a:ext cx="680347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3295722" y="59994"/>
                <a:ext cx="6803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4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4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4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722" y="59994"/>
                <a:ext cx="680347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295722" y="3254966"/>
                <a:ext cx="6803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40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4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722" y="3254966"/>
                <a:ext cx="680347" cy="7078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988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2411760" y="1988840"/>
            <a:ext cx="0" cy="360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195736" y="2348880"/>
            <a:ext cx="432048" cy="21602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 flipH="1">
            <a:off x="2195736" y="2348880"/>
            <a:ext cx="4320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1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462088"/>
            <a:ext cx="57150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>
            <a:off x="4283968" y="2924944"/>
            <a:ext cx="1656184" cy="2088232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V="1">
            <a:off x="3781343" y="2273599"/>
            <a:ext cx="1785187" cy="1011385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 flipV="1">
            <a:off x="3299936" y="1462088"/>
            <a:ext cx="1141630" cy="1655390"/>
          </a:xfrm>
          <a:prstGeom prst="straightConnector1">
            <a:avLst/>
          </a:prstGeom>
          <a:ln w="28575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5940152" y="4610245"/>
                <a:ext cx="506036" cy="575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8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sz="28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610245"/>
                <a:ext cx="506036" cy="57547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5472338" y="1893524"/>
                <a:ext cx="491609" cy="575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8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fr-FR" sz="32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338" y="1893524"/>
                <a:ext cx="491609" cy="57547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2810665" y="1372380"/>
                <a:ext cx="488403" cy="575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𝑍</m:t>
                          </m:r>
                        </m:e>
                      </m:acc>
                    </m:oMath>
                  </m:oMathPara>
                </a14:m>
                <a:endParaRPr lang="fr-FR" sz="2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665" y="1372380"/>
                <a:ext cx="488403" cy="57547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Double flèche horizontale 24"/>
          <p:cNvSpPr/>
          <p:nvPr/>
        </p:nvSpPr>
        <p:spPr>
          <a:xfrm rot="3076165">
            <a:off x="4901158" y="4107686"/>
            <a:ext cx="864096" cy="288031"/>
          </a:xfrm>
          <a:prstGeom prst="leftRightArrow">
            <a:avLst>
              <a:gd name="adj1" fmla="val 39416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Double flèche horizontale 28"/>
          <p:cNvSpPr/>
          <p:nvPr/>
        </p:nvSpPr>
        <p:spPr>
          <a:xfrm rot="19812381">
            <a:off x="4518497" y="2469237"/>
            <a:ext cx="864096" cy="288031"/>
          </a:xfrm>
          <a:prstGeom prst="leftRightArrow">
            <a:avLst>
              <a:gd name="adj1" fmla="val 39416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Double flèche horizontale 29"/>
          <p:cNvSpPr/>
          <p:nvPr/>
        </p:nvSpPr>
        <p:spPr>
          <a:xfrm rot="14095351">
            <a:off x="3552512" y="2309370"/>
            <a:ext cx="864096" cy="288031"/>
          </a:xfrm>
          <a:prstGeom prst="leftRightArrow">
            <a:avLst>
              <a:gd name="adj1" fmla="val 39416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3923006" y="2017044"/>
                <a:ext cx="4972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fr-FR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006" y="2017044"/>
                <a:ext cx="497251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4613205" y="2181264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fr-FR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205" y="2181264"/>
                <a:ext cx="498855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4825494" y="4210135"/>
                <a:ext cx="5055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fr-FR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494" y="4210135"/>
                <a:ext cx="505523" cy="400110"/>
              </a:xfrm>
              <a:prstGeom prst="rect">
                <a:avLst/>
              </a:prstGeom>
              <a:blipFill rotWithShape="1"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" name="Flèche en arc 2047"/>
          <p:cNvSpPr/>
          <p:nvPr/>
        </p:nvSpPr>
        <p:spPr>
          <a:xfrm rot="5400000">
            <a:off x="3664183" y="2949516"/>
            <a:ext cx="504056" cy="510840"/>
          </a:xfrm>
          <a:prstGeom prst="circularArrow">
            <a:avLst>
              <a:gd name="adj1" fmla="val 15832"/>
              <a:gd name="adj2" fmla="val 1822836"/>
              <a:gd name="adj3" fmla="val 20566955"/>
              <a:gd name="adj4" fmla="val 10098120"/>
              <a:gd name="adj5" fmla="val 200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Flèche en arc 35"/>
          <p:cNvSpPr/>
          <p:nvPr/>
        </p:nvSpPr>
        <p:spPr>
          <a:xfrm rot="20335762">
            <a:off x="5536983" y="4582651"/>
            <a:ext cx="504056" cy="510840"/>
          </a:xfrm>
          <a:prstGeom prst="circularArrow">
            <a:avLst>
              <a:gd name="adj1" fmla="val 15832"/>
              <a:gd name="adj2" fmla="val 1822836"/>
              <a:gd name="adj3" fmla="val 20566955"/>
              <a:gd name="adj4" fmla="val 10098120"/>
              <a:gd name="adj5" fmla="val 200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Flèche en arc 37"/>
          <p:cNvSpPr/>
          <p:nvPr/>
        </p:nvSpPr>
        <p:spPr>
          <a:xfrm rot="20335762">
            <a:off x="3312745" y="1630322"/>
            <a:ext cx="504056" cy="510840"/>
          </a:xfrm>
          <a:prstGeom prst="circularArrow">
            <a:avLst>
              <a:gd name="adj1" fmla="val 15832"/>
              <a:gd name="adj2" fmla="val 1822836"/>
              <a:gd name="adj3" fmla="val 20566955"/>
              <a:gd name="adj4" fmla="val 10098120"/>
              <a:gd name="adj5" fmla="val 200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3692492" y="1402324"/>
                <a:ext cx="5316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fr-FR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492" y="1402324"/>
                <a:ext cx="531684" cy="400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3298931" y="3067963"/>
                <a:ext cx="5332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fr-FR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931" y="3067963"/>
                <a:ext cx="533287" cy="4001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5033243" y="4678846"/>
                <a:ext cx="5316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fr-FR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243" y="4678846"/>
                <a:ext cx="531684" cy="400110"/>
              </a:xfrm>
              <a:prstGeom prst="rect">
                <a:avLst/>
              </a:prstGeom>
              <a:blipFill rotWithShape="1">
                <a:blip r:embed="rId11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32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H="1">
            <a:off x="1115616" y="2708920"/>
            <a:ext cx="1296146" cy="648071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 flipV="1">
            <a:off x="2411760" y="2708919"/>
            <a:ext cx="1440160" cy="1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411760" y="1268760"/>
            <a:ext cx="2" cy="144016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1043608" y="2893169"/>
                <a:ext cx="450251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893169"/>
                <a:ext cx="450251" cy="3684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3885410" y="2506258"/>
                <a:ext cx="416011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410" y="2506258"/>
                <a:ext cx="416011" cy="3684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190738" y="900261"/>
                <a:ext cx="442044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38" y="900261"/>
                <a:ext cx="442044" cy="3684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2051721" y="2370366"/>
                <a:ext cx="4566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1" y="2370366"/>
                <a:ext cx="456663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/>
          <p:cNvCxnSpPr/>
          <p:nvPr/>
        </p:nvCxnSpPr>
        <p:spPr>
          <a:xfrm flipV="1">
            <a:off x="2411762" y="1744167"/>
            <a:ext cx="432046" cy="964753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2790167" y="1753237"/>
                <a:ext cx="6037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𝑀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167" y="1753237"/>
                <a:ext cx="603755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orme libre 30"/>
          <p:cNvSpPr/>
          <p:nvPr/>
        </p:nvSpPr>
        <p:spPr>
          <a:xfrm>
            <a:off x="2721925" y="1360483"/>
            <a:ext cx="1177599" cy="1029975"/>
          </a:xfrm>
          <a:custGeom>
            <a:avLst/>
            <a:gdLst>
              <a:gd name="connsiteX0" fmla="*/ 0 w 868680"/>
              <a:gd name="connsiteY0" fmla="*/ 453066 h 666426"/>
              <a:gd name="connsiteX1" fmla="*/ 693420 w 868680"/>
              <a:gd name="connsiteY1" fmla="*/ 3486 h 666426"/>
              <a:gd name="connsiteX2" fmla="*/ 868680 w 868680"/>
              <a:gd name="connsiteY2" fmla="*/ 666426 h 666426"/>
              <a:gd name="connsiteX0" fmla="*/ 0 w 990195"/>
              <a:gd name="connsiteY0" fmla="*/ 549325 h 762685"/>
              <a:gd name="connsiteX1" fmla="*/ 693420 w 990195"/>
              <a:gd name="connsiteY1" fmla="*/ 99745 h 762685"/>
              <a:gd name="connsiteX2" fmla="*/ 868680 w 990195"/>
              <a:gd name="connsiteY2" fmla="*/ 762685 h 762685"/>
              <a:gd name="connsiteX0" fmla="*/ 0 w 1141730"/>
              <a:gd name="connsiteY0" fmla="*/ 467766 h 1043076"/>
              <a:gd name="connsiteX1" fmla="*/ 693420 w 1141730"/>
              <a:gd name="connsiteY1" fmla="*/ 18186 h 1043076"/>
              <a:gd name="connsiteX2" fmla="*/ 1141730 w 1141730"/>
              <a:gd name="connsiteY2" fmla="*/ 1043076 h 1043076"/>
              <a:gd name="connsiteX0" fmla="*/ 0 w 1177599"/>
              <a:gd name="connsiteY0" fmla="*/ 454665 h 1029975"/>
              <a:gd name="connsiteX1" fmla="*/ 693420 w 1177599"/>
              <a:gd name="connsiteY1" fmla="*/ 5085 h 1029975"/>
              <a:gd name="connsiteX2" fmla="*/ 1141730 w 1177599"/>
              <a:gd name="connsiteY2" fmla="*/ 1029975 h 102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599" h="1029975">
                <a:moveTo>
                  <a:pt x="0" y="454665"/>
                </a:moveTo>
                <a:cubicBezTo>
                  <a:pt x="274320" y="212095"/>
                  <a:pt x="2001732" y="80650"/>
                  <a:pt x="693420" y="5085"/>
                </a:cubicBezTo>
                <a:cubicBezTo>
                  <a:pt x="-614892" y="-70480"/>
                  <a:pt x="1126490" y="716285"/>
                  <a:pt x="1141730" y="10299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9" name="Connecteur droit 38"/>
          <p:cNvCxnSpPr/>
          <p:nvPr/>
        </p:nvCxnSpPr>
        <p:spPr>
          <a:xfrm>
            <a:off x="2843808" y="1742620"/>
            <a:ext cx="0" cy="1334798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2790167" y="2712739"/>
            <a:ext cx="648073" cy="324036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863322" y="2996952"/>
            <a:ext cx="1052494" cy="0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1493859" y="2708919"/>
                <a:ext cx="5487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𝑥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859" y="2708919"/>
                <a:ext cx="548740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3163870" y="2420188"/>
                <a:ext cx="5511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𝑦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870" y="2420188"/>
                <a:ext cx="551177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1915149" y="1345141"/>
                <a:ext cx="5367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𝑧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149" y="1345141"/>
                <a:ext cx="536750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cteur droit 58"/>
          <p:cNvCxnSpPr/>
          <p:nvPr/>
        </p:nvCxnSpPr>
        <p:spPr>
          <a:xfrm flipH="1" flipV="1">
            <a:off x="2411762" y="1462233"/>
            <a:ext cx="445738" cy="281934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H="1" flipV="1">
            <a:off x="2389569" y="2708919"/>
            <a:ext cx="445738" cy="281934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5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H="1">
            <a:off x="1115616" y="2708920"/>
            <a:ext cx="1296146" cy="648071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 flipV="1">
            <a:off x="2411760" y="2708919"/>
            <a:ext cx="1440160" cy="1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411760" y="1268760"/>
            <a:ext cx="2" cy="144016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1043608" y="2893169"/>
                <a:ext cx="450251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893169"/>
                <a:ext cx="450251" cy="3684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3885410" y="2506258"/>
                <a:ext cx="416011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410" y="2506258"/>
                <a:ext cx="416011" cy="3684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190738" y="900261"/>
                <a:ext cx="442044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38" y="900261"/>
                <a:ext cx="442044" cy="3684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1854623" y="2356188"/>
                <a:ext cx="4566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623" y="2356188"/>
                <a:ext cx="456663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/>
          <p:cNvCxnSpPr/>
          <p:nvPr/>
        </p:nvCxnSpPr>
        <p:spPr>
          <a:xfrm flipV="1">
            <a:off x="2411762" y="2142783"/>
            <a:ext cx="792086" cy="566138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3131837" y="2067694"/>
                <a:ext cx="6037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𝑀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7" y="2067694"/>
                <a:ext cx="603755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orme libre 30"/>
          <p:cNvSpPr/>
          <p:nvPr/>
        </p:nvSpPr>
        <p:spPr>
          <a:xfrm>
            <a:off x="3203848" y="1660532"/>
            <a:ext cx="1177599" cy="1029975"/>
          </a:xfrm>
          <a:custGeom>
            <a:avLst/>
            <a:gdLst>
              <a:gd name="connsiteX0" fmla="*/ 0 w 868680"/>
              <a:gd name="connsiteY0" fmla="*/ 453066 h 666426"/>
              <a:gd name="connsiteX1" fmla="*/ 693420 w 868680"/>
              <a:gd name="connsiteY1" fmla="*/ 3486 h 666426"/>
              <a:gd name="connsiteX2" fmla="*/ 868680 w 868680"/>
              <a:gd name="connsiteY2" fmla="*/ 666426 h 666426"/>
              <a:gd name="connsiteX0" fmla="*/ 0 w 990195"/>
              <a:gd name="connsiteY0" fmla="*/ 549325 h 762685"/>
              <a:gd name="connsiteX1" fmla="*/ 693420 w 990195"/>
              <a:gd name="connsiteY1" fmla="*/ 99745 h 762685"/>
              <a:gd name="connsiteX2" fmla="*/ 868680 w 990195"/>
              <a:gd name="connsiteY2" fmla="*/ 762685 h 762685"/>
              <a:gd name="connsiteX0" fmla="*/ 0 w 1141730"/>
              <a:gd name="connsiteY0" fmla="*/ 467766 h 1043076"/>
              <a:gd name="connsiteX1" fmla="*/ 693420 w 1141730"/>
              <a:gd name="connsiteY1" fmla="*/ 18186 h 1043076"/>
              <a:gd name="connsiteX2" fmla="*/ 1141730 w 1141730"/>
              <a:gd name="connsiteY2" fmla="*/ 1043076 h 1043076"/>
              <a:gd name="connsiteX0" fmla="*/ 0 w 1177599"/>
              <a:gd name="connsiteY0" fmla="*/ 454665 h 1029975"/>
              <a:gd name="connsiteX1" fmla="*/ 693420 w 1177599"/>
              <a:gd name="connsiteY1" fmla="*/ 5085 h 1029975"/>
              <a:gd name="connsiteX2" fmla="*/ 1141730 w 1177599"/>
              <a:gd name="connsiteY2" fmla="*/ 1029975 h 102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599" h="1029975">
                <a:moveTo>
                  <a:pt x="0" y="454665"/>
                </a:moveTo>
                <a:cubicBezTo>
                  <a:pt x="274320" y="212095"/>
                  <a:pt x="2001732" y="80650"/>
                  <a:pt x="693420" y="5085"/>
                </a:cubicBezTo>
                <a:cubicBezTo>
                  <a:pt x="-614892" y="-70480"/>
                  <a:pt x="1126490" y="716285"/>
                  <a:pt x="1141730" y="10299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9" name="Connecteur droit 38"/>
          <p:cNvCxnSpPr/>
          <p:nvPr/>
        </p:nvCxnSpPr>
        <p:spPr>
          <a:xfrm>
            <a:off x="3203848" y="1651233"/>
            <a:ext cx="0" cy="1722754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2666916" y="2720868"/>
                <a:ext cx="5502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𝜌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16" y="2720868"/>
                <a:ext cx="550279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1915149" y="1345141"/>
                <a:ext cx="5367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𝑧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149" y="1345141"/>
                <a:ext cx="536750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23"/>
          <p:cNvCxnSpPr/>
          <p:nvPr/>
        </p:nvCxnSpPr>
        <p:spPr>
          <a:xfrm flipH="1" flipV="1">
            <a:off x="2411760" y="1499029"/>
            <a:ext cx="792088" cy="643754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2411762" y="2709154"/>
            <a:ext cx="792086" cy="643754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2712300" y="3183631"/>
                <a:ext cx="4195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00" y="3183631"/>
                <a:ext cx="419537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eur droit avec flèche 37"/>
          <p:cNvCxnSpPr/>
          <p:nvPr/>
        </p:nvCxnSpPr>
        <p:spPr>
          <a:xfrm flipV="1">
            <a:off x="2411764" y="2221582"/>
            <a:ext cx="510304" cy="487572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2483768" y="1973506"/>
                <a:ext cx="4351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1973506"/>
                <a:ext cx="435183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Arc 39"/>
          <p:cNvSpPr/>
          <p:nvPr/>
        </p:nvSpPr>
        <p:spPr>
          <a:xfrm rot="415630">
            <a:off x="1937852" y="2907526"/>
            <a:ext cx="794130" cy="339785"/>
          </a:xfrm>
          <a:prstGeom prst="arc">
            <a:avLst>
              <a:gd name="adj1" fmla="val 407680"/>
              <a:gd name="adj2" fmla="val 10105128"/>
            </a:avLst>
          </a:prstGeom>
          <a:ln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2036146" y="3220098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𝜃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146" y="3220098"/>
                <a:ext cx="553357" cy="307777"/>
              </a:xfrm>
              <a:prstGeom prst="rect">
                <a:avLst/>
              </a:prstGeom>
              <a:blipFill rotWithShape="1"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05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2411760" y="2708920"/>
            <a:ext cx="1440160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 flipV="1">
            <a:off x="2411760" y="1268761"/>
            <a:ext cx="0" cy="144016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3851920" y="2524671"/>
                <a:ext cx="450251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524671"/>
                <a:ext cx="450251" cy="3684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avec flèche 31"/>
          <p:cNvCxnSpPr/>
          <p:nvPr/>
        </p:nvCxnSpPr>
        <p:spPr>
          <a:xfrm flipV="1">
            <a:off x="2411760" y="2185115"/>
            <a:ext cx="1296144" cy="523806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3549393" y="1891571"/>
                <a:ext cx="4195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393" y="1891571"/>
                <a:ext cx="419537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1547664" y="1121217"/>
                <a:ext cx="4351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121217"/>
                <a:ext cx="435183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3415573" y="2346263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𝜃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573" y="2346263"/>
                <a:ext cx="553357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/>
          <p:cNvCxnSpPr/>
          <p:nvPr/>
        </p:nvCxnSpPr>
        <p:spPr>
          <a:xfrm rot="16200000" flipV="1">
            <a:off x="1501785" y="1798946"/>
            <a:ext cx="1296144" cy="523806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2186634" y="900262"/>
                <a:ext cx="416011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634" y="900262"/>
                <a:ext cx="416011" cy="3684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/>
          <p:cNvSpPr/>
          <p:nvPr/>
        </p:nvSpPr>
        <p:spPr>
          <a:xfrm>
            <a:off x="1331640" y="1573915"/>
            <a:ext cx="2160240" cy="2160240"/>
          </a:xfrm>
          <a:prstGeom prst="arc">
            <a:avLst>
              <a:gd name="adj1" fmla="val 20473508"/>
              <a:gd name="adj2" fmla="val 125801"/>
            </a:avLst>
          </a:prstGeom>
          <a:ln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81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H="1">
            <a:off x="1115616" y="2708920"/>
            <a:ext cx="1296146" cy="648071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 flipV="1">
            <a:off x="2411760" y="2708919"/>
            <a:ext cx="1440160" cy="1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411760" y="1268760"/>
            <a:ext cx="2" cy="144016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1043608" y="2893169"/>
                <a:ext cx="450251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893169"/>
                <a:ext cx="450251" cy="3684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3885410" y="2506258"/>
                <a:ext cx="416011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410" y="2506258"/>
                <a:ext cx="416011" cy="3684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190738" y="900261"/>
                <a:ext cx="442044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38" y="900261"/>
                <a:ext cx="442044" cy="3684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2036146" y="2336981"/>
                <a:ext cx="4566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146" y="2336981"/>
                <a:ext cx="456663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/>
          <p:cNvCxnSpPr/>
          <p:nvPr/>
        </p:nvCxnSpPr>
        <p:spPr>
          <a:xfrm flipV="1">
            <a:off x="2411762" y="2312060"/>
            <a:ext cx="555250" cy="396861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3131837" y="2067694"/>
                <a:ext cx="6037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𝑀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7" y="2067694"/>
                <a:ext cx="603755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orme libre 30"/>
          <p:cNvSpPr/>
          <p:nvPr/>
        </p:nvSpPr>
        <p:spPr>
          <a:xfrm>
            <a:off x="3203848" y="1660532"/>
            <a:ext cx="1177599" cy="1029975"/>
          </a:xfrm>
          <a:custGeom>
            <a:avLst/>
            <a:gdLst>
              <a:gd name="connsiteX0" fmla="*/ 0 w 868680"/>
              <a:gd name="connsiteY0" fmla="*/ 453066 h 666426"/>
              <a:gd name="connsiteX1" fmla="*/ 693420 w 868680"/>
              <a:gd name="connsiteY1" fmla="*/ 3486 h 666426"/>
              <a:gd name="connsiteX2" fmla="*/ 868680 w 868680"/>
              <a:gd name="connsiteY2" fmla="*/ 666426 h 666426"/>
              <a:gd name="connsiteX0" fmla="*/ 0 w 990195"/>
              <a:gd name="connsiteY0" fmla="*/ 549325 h 762685"/>
              <a:gd name="connsiteX1" fmla="*/ 693420 w 990195"/>
              <a:gd name="connsiteY1" fmla="*/ 99745 h 762685"/>
              <a:gd name="connsiteX2" fmla="*/ 868680 w 990195"/>
              <a:gd name="connsiteY2" fmla="*/ 762685 h 762685"/>
              <a:gd name="connsiteX0" fmla="*/ 0 w 1141730"/>
              <a:gd name="connsiteY0" fmla="*/ 467766 h 1043076"/>
              <a:gd name="connsiteX1" fmla="*/ 693420 w 1141730"/>
              <a:gd name="connsiteY1" fmla="*/ 18186 h 1043076"/>
              <a:gd name="connsiteX2" fmla="*/ 1141730 w 1141730"/>
              <a:gd name="connsiteY2" fmla="*/ 1043076 h 1043076"/>
              <a:gd name="connsiteX0" fmla="*/ 0 w 1177599"/>
              <a:gd name="connsiteY0" fmla="*/ 454665 h 1029975"/>
              <a:gd name="connsiteX1" fmla="*/ 693420 w 1177599"/>
              <a:gd name="connsiteY1" fmla="*/ 5085 h 1029975"/>
              <a:gd name="connsiteX2" fmla="*/ 1141730 w 1177599"/>
              <a:gd name="connsiteY2" fmla="*/ 1029975 h 102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599" h="1029975">
                <a:moveTo>
                  <a:pt x="0" y="454665"/>
                </a:moveTo>
                <a:cubicBezTo>
                  <a:pt x="274320" y="212095"/>
                  <a:pt x="2001732" y="80650"/>
                  <a:pt x="693420" y="5085"/>
                </a:cubicBezTo>
                <a:cubicBezTo>
                  <a:pt x="-614892" y="-70480"/>
                  <a:pt x="1126490" y="716285"/>
                  <a:pt x="1141730" y="10299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9" name="Connecteur droit 38"/>
          <p:cNvCxnSpPr/>
          <p:nvPr/>
        </p:nvCxnSpPr>
        <p:spPr>
          <a:xfrm>
            <a:off x="3203848" y="1651233"/>
            <a:ext cx="0" cy="1722754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2709345" y="2312059"/>
                <a:ext cx="5502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𝜌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45" y="2312059"/>
                <a:ext cx="550279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1915149" y="1345141"/>
                <a:ext cx="5367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𝑧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149" y="1345141"/>
                <a:ext cx="536750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23"/>
          <p:cNvCxnSpPr/>
          <p:nvPr/>
        </p:nvCxnSpPr>
        <p:spPr>
          <a:xfrm flipH="1" flipV="1">
            <a:off x="2411760" y="1499029"/>
            <a:ext cx="792088" cy="643754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2411762" y="2709154"/>
            <a:ext cx="792086" cy="643754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2712300" y="3183631"/>
                <a:ext cx="4195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00" y="3183631"/>
                <a:ext cx="419537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Arc 39"/>
          <p:cNvSpPr/>
          <p:nvPr/>
        </p:nvSpPr>
        <p:spPr>
          <a:xfrm rot="415630">
            <a:off x="1937852" y="2907526"/>
            <a:ext cx="794130" cy="339785"/>
          </a:xfrm>
          <a:prstGeom prst="arc">
            <a:avLst>
              <a:gd name="adj1" fmla="val 407680"/>
              <a:gd name="adj2" fmla="val 10105128"/>
            </a:avLst>
          </a:prstGeom>
          <a:ln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2036146" y="3220098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𝜃</m:t>
                      </m:r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146" y="3220098"/>
                <a:ext cx="553357" cy="307777"/>
              </a:xfrm>
              <a:prstGeom prst="rect">
                <a:avLst/>
              </a:prstGeom>
              <a:blipFill rotWithShape="1"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/>
          <p:cNvCxnSpPr/>
          <p:nvPr/>
        </p:nvCxnSpPr>
        <p:spPr>
          <a:xfrm flipV="1">
            <a:off x="2411764" y="2142783"/>
            <a:ext cx="805431" cy="566136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 rot="415630" flipV="1">
            <a:off x="1885753" y="2022603"/>
            <a:ext cx="1052021" cy="578913"/>
          </a:xfrm>
          <a:prstGeom prst="arc">
            <a:avLst>
              <a:gd name="adj1" fmla="val 407680"/>
              <a:gd name="adj2" fmla="val 5007314"/>
            </a:avLst>
          </a:prstGeom>
          <a:ln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2353364" y="1759917"/>
                <a:ext cx="5743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𝜑</m:t>
                      </m:r>
                      <m:d>
                        <m:d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364" y="1759917"/>
                <a:ext cx="574323" cy="307777"/>
              </a:xfrm>
              <a:prstGeom prst="rect">
                <a:avLst/>
              </a:prstGeom>
              <a:blipFill rotWithShape="1">
                <a:blip r:embed="rId12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2451899" y="2174056"/>
                <a:ext cx="3533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899" y="2174056"/>
                <a:ext cx="353365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9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cteur droit 24"/>
          <p:cNvCxnSpPr/>
          <p:nvPr/>
        </p:nvCxnSpPr>
        <p:spPr>
          <a:xfrm flipV="1">
            <a:off x="2411760" y="2708920"/>
            <a:ext cx="0" cy="504056"/>
          </a:xfrm>
          <a:prstGeom prst="line">
            <a:avLst/>
          </a:prstGeom>
          <a:ln w="12700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/>
          <p:cNvCxnSpPr/>
          <p:nvPr/>
        </p:nvCxnSpPr>
        <p:spPr>
          <a:xfrm>
            <a:off x="2411760" y="2708920"/>
            <a:ext cx="144016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 flipV="1">
            <a:off x="2411760" y="1268761"/>
            <a:ext cx="0" cy="144016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3851920" y="2363192"/>
                <a:ext cx="450251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363192"/>
                <a:ext cx="450251" cy="3684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2186634" y="900262"/>
                <a:ext cx="416011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634" y="900262"/>
                <a:ext cx="416011" cy="3684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/>
          <p:cNvCxnSpPr/>
          <p:nvPr/>
        </p:nvCxnSpPr>
        <p:spPr>
          <a:xfrm>
            <a:off x="3131840" y="2708921"/>
            <a:ext cx="1440160" cy="0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3131840" y="1268762"/>
            <a:ext cx="0" cy="1440160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4572000" y="2363191"/>
                <a:ext cx="445507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363191"/>
                <a:ext cx="445507" cy="3684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2906714" y="900263"/>
                <a:ext cx="411266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714" y="900263"/>
                <a:ext cx="411266" cy="3684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027105" y="2401025"/>
                <a:ext cx="4566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105" y="2401025"/>
                <a:ext cx="456663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2751929" y="2420888"/>
                <a:ext cx="451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929" y="2420888"/>
                <a:ext cx="451919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/>
          <p:cNvCxnSpPr/>
          <p:nvPr/>
        </p:nvCxnSpPr>
        <p:spPr>
          <a:xfrm>
            <a:off x="2411760" y="3140968"/>
            <a:ext cx="727720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2414966" y="2802414"/>
                <a:ext cx="7245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𝜆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𝑡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66" y="2802414"/>
                <a:ext cx="724514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/>
          <p:cNvCxnSpPr/>
          <p:nvPr/>
        </p:nvCxnSpPr>
        <p:spPr>
          <a:xfrm flipV="1">
            <a:off x="3131840" y="2708920"/>
            <a:ext cx="0" cy="504056"/>
          </a:xfrm>
          <a:prstGeom prst="line">
            <a:avLst/>
          </a:prstGeom>
          <a:ln w="12700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6012160" y="2708920"/>
            <a:ext cx="144016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6012160" y="1268761"/>
            <a:ext cx="0" cy="144016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7452320" y="2363192"/>
                <a:ext cx="450251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2363192"/>
                <a:ext cx="450251" cy="3684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6008607" y="900261"/>
                <a:ext cx="416011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607" y="900261"/>
                <a:ext cx="416011" cy="3684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e 40"/>
          <p:cNvGrpSpPr/>
          <p:nvPr/>
        </p:nvGrpSpPr>
        <p:grpSpPr>
          <a:xfrm rot="19800000">
            <a:off x="5555648" y="1005192"/>
            <a:ext cx="1440160" cy="1440160"/>
            <a:chOff x="6732240" y="1268762"/>
            <a:chExt cx="1440160" cy="1440160"/>
          </a:xfrm>
        </p:grpSpPr>
        <p:cxnSp>
          <p:nvCxnSpPr>
            <p:cNvPr id="32" name="Connecteur droit avec flèche 31"/>
            <p:cNvCxnSpPr/>
            <p:nvPr/>
          </p:nvCxnSpPr>
          <p:spPr>
            <a:xfrm>
              <a:off x="6732240" y="2708921"/>
              <a:ext cx="1440160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 flipV="1">
              <a:off x="6732240" y="1268762"/>
              <a:ext cx="0" cy="144016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7259376" y="1620339"/>
                <a:ext cx="445507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376" y="1620339"/>
                <a:ext cx="445507" cy="3684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5292080" y="1093205"/>
                <a:ext cx="411266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093205"/>
                <a:ext cx="411266" cy="3684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5558702" y="2539643"/>
                <a:ext cx="4566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702" y="2539643"/>
                <a:ext cx="456663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rc 41"/>
          <p:cNvSpPr/>
          <p:nvPr/>
        </p:nvSpPr>
        <p:spPr>
          <a:xfrm>
            <a:off x="5076056" y="1804588"/>
            <a:ext cx="1872208" cy="1840436"/>
          </a:xfrm>
          <a:prstGeom prst="arc">
            <a:avLst>
              <a:gd name="adj1" fmla="val 19980324"/>
              <a:gd name="adj2" fmla="val 21300240"/>
            </a:avLst>
          </a:prstGeom>
          <a:ln w="28575">
            <a:solidFill>
              <a:srgbClr val="C0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6819899" y="2251611"/>
                <a:ext cx="7245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𝜃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𝑡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899" y="2251611"/>
                <a:ext cx="724514" cy="338554"/>
              </a:xfrm>
              <a:prstGeom prst="rect">
                <a:avLst/>
              </a:prstGeom>
              <a:blipFill rotWithShape="1">
                <a:blip r:embed="rId1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5565114" y="2954489"/>
                <a:ext cx="916084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600" b="0" i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6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114" y="2954489"/>
                <a:ext cx="916084" cy="3684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27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/>
          <p:cNvCxnSpPr/>
          <p:nvPr/>
        </p:nvCxnSpPr>
        <p:spPr>
          <a:xfrm>
            <a:off x="961008" y="2705509"/>
            <a:ext cx="144016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 flipV="1">
            <a:off x="961008" y="1265350"/>
            <a:ext cx="0" cy="144016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2401168" y="2359781"/>
                <a:ext cx="450251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168" y="2359781"/>
                <a:ext cx="450251" cy="3684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889000" y="973831"/>
                <a:ext cx="416011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00" y="973831"/>
                <a:ext cx="416011" cy="3684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e 7"/>
          <p:cNvGrpSpPr/>
          <p:nvPr/>
        </p:nvGrpSpPr>
        <p:grpSpPr>
          <a:xfrm rot="19800000">
            <a:off x="504496" y="1001781"/>
            <a:ext cx="1440160" cy="1440160"/>
            <a:chOff x="6732240" y="1268762"/>
            <a:chExt cx="1440160" cy="1440160"/>
          </a:xfrm>
        </p:grpSpPr>
        <p:cxnSp>
          <p:nvCxnSpPr>
            <p:cNvPr id="9" name="Connecteur droit avec flèche 8"/>
            <p:cNvCxnSpPr/>
            <p:nvPr/>
          </p:nvCxnSpPr>
          <p:spPr>
            <a:xfrm>
              <a:off x="6732240" y="2708921"/>
              <a:ext cx="1440160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V="1">
              <a:off x="6732240" y="1268762"/>
              <a:ext cx="0" cy="144016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2060503" y="1723624"/>
                <a:ext cx="3533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503" y="1723624"/>
                <a:ext cx="353365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163394" y="1195870"/>
                <a:ext cx="3493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60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94" y="1195870"/>
                <a:ext cx="349390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14286" r="-192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507550" y="2536232"/>
                <a:ext cx="4566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50" y="2536232"/>
                <a:ext cx="456663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/>
          <p:cNvSpPr/>
          <p:nvPr/>
        </p:nvSpPr>
        <p:spPr>
          <a:xfrm>
            <a:off x="24904" y="1801177"/>
            <a:ext cx="1872208" cy="1840436"/>
          </a:xfrm>
          <a:prstGeom prst="arc">
            <a:avLst>
              <a:gd name="adj1" fmla="val 19980324"/>
              <a:gd name="adj2" fmla="val 21300240"/>
            </a:avLst>
          </a:prstGeom>
          <a:ln w="28575">
            <a:solidFill>
              <a:srgbClr val="C0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1768747" y="2248200"/>
                <a:ext cx="7245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𝜓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𝑡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747" y="2248200"/>
                <a:ext cx="724514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720435" y="2874785"/>
                <a:ext cx="442044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5" y="2874785"/>
                <a:ext cx="442044" cy="3684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/>
          <p:cNvCxnSpPr/>
          <p:nvPr/>
        </p:nvCxnSpPr>
        <p:spPr>
          <a:xfrm>
            <a:off x="3835237" y="2705510"/>
            <a:ext cx="1440160" cy="0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V="1">
            <a:off x="3835237" y="1265351"/>
            <a:ext cx="0" cy="1440160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3661759" y="2705511"/>
                <a:ext cx="3533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759" y="2705511"/>
                <a:ext cx="353366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e 29"/>
          <p:cNvGrpSpPr/>
          <p:nvPr/>
        </p:nvGrpSpPr>
        <p:grpSpPr>
          <a:xfrm rot="19800000">
            <a:off x="3378725" y="1001782"/>
            <a:ext cx="1440160" cy="1440160"/>
            <a:chOff x="6732240" y="1268762"/>
            <a:chExt cx="1440160" cy="1440160"/>
          </a:xfrm>
        </p:grpSpPr>
        <p:cxnSp>
          <p:nvCxnSpPr>
            <p:cNvPr id="31" name="Connecteur droit avec flèche 30"/>
            <p:cNvCxnSpPr/>
            <p:nvPr/>
          </p:nvCxnSpPr>
          <p:spPr>
            <a:xfrm>
              <a:off x="6732240" y="2708921"/>
              <a:ext cx="1440160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V="1">
              <a:off x="6732240" y="1268762"/>
              <a:ext cx="0" cy="144016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5082453" y="1616929"/>
                <a:ext cx="3894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453" y="1616929"/>
                <a:ext cx="389466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5275397" y="2536231"/>
                <a:ext cx="3493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60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397" y="2536231"/>
                <a:ext cx="349390" cy="338554"/>
              </a:xfrm>
              <a:prstGeom prst="rect">
                <a:avLst/>
              </a:prstGeom>
              <a:blipFill rotWithShape="1">
                <a:blip r:embed="rId11"/>
                <a:stretch>
                  <a:fillRect t="-14286" r="-189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3381779" y="2536233"/>
                <a:ext cx="4566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779" y="2536233"/>
                <a:ext cx="456663" cy="3385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/>
          <p:cNvSpPr/>
          <p:nvPr/>
        </p:nvSpPr>
        <p:spPr>
          <a:xfrm>
            <a:off x="2899133" y="1801178"/>
            <a:ext cx="1872208" cy="1840436"/>
          </a:xfrm>
          <a:prstGeom prst="arc">
            <a:avLst>
              <a:gd name="adj1" fmla="val 19980324"/>
              <a:gd name="adj2" fmla="val 21300240"/>
            </a:avLst>
          </a:prstGeom>
          <a:ln w="28575">
            <a:solidFill>
              <a:srgbClr val="C0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42976" y="2248201"/>
                <a:ext cx="7245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𝜃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𝑡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976" y="2248201"/>
                <a:ext cx="724514" cy="338554"/>
              </a:xfrm>
              <a:prstGeom prst="rect">
                <a:avLst/>
              </a:prstGeom>
              <a:blipFill rotWithShape="1">
                <a:blip r:embed="rId1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3769320" y="996648"/>
                <a:ext cx="442044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320" y="996648"/>
                <a:ext cx="442044" cy="3684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2851419" y="1089795"/>
                <a:ext cx="437299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419" y="1089795"/>
                <a:ext cx="437299" cy="3684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/>
          <p:cNvCxnSpPr/>
          <p:nvPr/>
        </p:nvCxnSpPr>
        <p:spPr>
          <a:xfrm>
            <a:off x="6721648" y="2704629"/>
            <a:ext cx="1440160" cy="0"/>
          </a:xfrm>
          <a:prstGeom prst="straightConnector1">
            <a:avLst/>
          </a:prstGeom>
          <a:ln w="28575">
            <a:solidFill>
              <a:srgbClr val="92D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V="1">
            <a:off x="6721648" y="1264470"/>
            <a:ext cx="0" cy="1440160"/>
          </a:xfrm>
          <a:prstGeom prst="straightConnector1">
            <a:avLst/>
          </a:prstGeom>
          <a:ln w="28575">
            <a:solidFill>
              <a:srgbClr val="92D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6548170" y="2704630"/>
                <a:ext cx="437299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170" y="2704630"/>
                <a:ext cx="437299" cy="3684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e 43"/>
          <p:cNvGrpSpPr/>
          <p:nvPr/>
        </p:nvGrpSpPr>
        <p:grpSpPr>
          <a:xfrm rot="19800000">
            <a:off x="6265136" y="1000901"/>
            <a:ext cx="1440160" cy="1440160"/>
            <a:chOff x="6732240" y="1268762"/>
            <a:chExt cx="1440160" cy="1440160"/>
          </a:xfrm>
        </p:grpSpPr>
        <p:cxnSp>
          <p:nvCxnSpPr>
            <p:cNvPr id="45" name="Connecteur droit avec flèche 44"/>
            <p:cNvCxnSpPr/>
            <p:nvPr/>
          </p:nvCxnSpPr>
          <p:spPr>
            <a:xfrm>
              <a:off x="6732240" y="2708921"/>
              <a:ext cx="1440160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/>
            <p:nvPr/>
          </p:nvCxnSpPr>
          <p:spPr>
            <a:xfrm flipV="1">
              <a:off x="6732240" y="1268762"/>
              <a:ext cx="0" cy="144016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7968864" y="1616048"/>
                <a:ext cx="445507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864" y="1616048"/>
                <a:ext cx="445507" cy="3684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8161808" y="2535350"/>
                <a:ext cx="3533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808" y="2535350"/>
                <a:ext cx="353365" cy="33855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6268190" y="2535352"/>
                <a:ext cx="4566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190" y="2535352"/>
                <a:ext cx="456663" cy="33855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 49"/>
          <p:cNvSpPr/>
          <p:nvPr/>
        </p:nvSpPr>
        <p:spPr>
          <a:xfrm>
            <a:off x="5785544" y="1800297"/>
            <a:ext cx="1872208" cy="1840436"/>
          </a:xfrm>
          <a:prstGeom prst="arc">
            <a:avLst>
              <a:gd name="adj1" fmla="val 19980324"/>
              <a:gd name="adj2" fmla="val 21300240"/>
            </a:avLst>
          </a:prstGeom>
          <a:ln w="28575">
            <a:solidFill>
              <a:srgbClr val="C0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7529387" y="2247320"/>
                <a:ext cx="7245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𝜑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𝑡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387" y="2247320"/>
                <a:ext cx="724514" cy="338554"/>
              </a:xfrm>
              <a:prstGeom prst="rect">
                <a:avLst/>
              </a:prstGeom>
              <a:blipFill rotWithShape="1">
                <a:blip r:embed="rId20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6655731" y="995767"/>
                <a:ext cx="3894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731" y="995767"/>
                <a:ext cx="389466" cy="338554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5795934" y="1092175"/>
                <a:ext cx="411266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934" y="1092175"/>
                <a:ext cx="411266" cy="368499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Euler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638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Chaînes</a:t>
            </a:r>
            <a:endParaRPr lang="fr-FR" dirty="0"/>
          </a:p>
        </p:txBody>
      </p:sp>
      <p:sp>
        <p:nvSpPr>
          <p:cNvPr id="3" name="Ellipse 2"/>
          <p:cNvSpPr/>
          <p:nvPr/>
        </p:nvSpPr>
        <p:spPr>
          <a:xfrm>
            <a:off x="1691680" y="1988840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1691680" y="2715600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1691680" y="3429000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1691680" y="4149080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  <a:endParaRPr lang="fr-FR" dirty="0"/>
          </a:p>
        </p:txBody>
      </p:sp>
      <p:cxnSp>
        <p:nvCxnSpPr>
          <p:cNvPr id="8" name="Connecteur droit 7"/>
          <p:cNvCxnSpPr>
            <a:stCxn id="3" idx="4"/>
            <a:endCxn id="4" idx="0"/>
          </p:cNvCxnSpPr>
          <p:nvPr/>
        </p:nvCxnSpPr>
        <p:spPr>
          <a:xfrm>
            <a:off x="1871700" y="2348880"/>
            <a:ext cx="0" cy="3667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stCxn id="4" idx="4"/>
            <a:endCxn id="5" idx="0"/>
          </p:cNvCxnSpPr>
          <p:nvPr/>
        </p:nvCxnSpPr>
        <p:spPr>
          <a:xfrm>
            <a:off x="1871700" y="3075640"/>
            <a:ext cx="0" cy="3533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5" idx="4"/>
            <a:endCxn id="6" idx="0"/>
          </p:cNvCxnSpPr>
          <p:nvPr/>
        </p:nvCxnSpPr>
        <p:spPr>
          <a:xfrm>
            <a:off x="1871700" y="3789040"/>
            <a:ext cx="0" cy="3600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671442" y="1993620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4572000" y="2588307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4572000" y="3554250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3648924" y="4121460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  <a:endParaRPr lang="fr-FR" dirty="0"/>
          </a:p>
        </p:txBody>
      </p:sp>
      <p:cxnSp>
        <p:nvCxnSpPr>
          <p:cNvPr id="20" name="Connecteur droit 19"/>
          <p:cNvCxnSpPr>
            <a:stCxn id="16" idx="5"/>
            <a:endCxn id="17" idx="1"/>
          </p:cNvCxnSpPr>
          <p:nvPr/>
        </p:nvCxnSpPr>
        <p:spPr>
          <a:xfrm>
            <a:off x="3978755" y="2300933"/>
            <a:ext cx="645972" cy="3401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7" idx="4"/>
            <a:endCxn id="18" idx="0"/>
          </p:cNvCxnSpPr>
          <p:nvPr/>
        </p:nvCxnSpPr>
        <p:spPr>
          <a:xfrm>
            <a:off x="4752020" y="2948347"/>
            <a:ext cx="0" cy="605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8" idx="3"/>
            <a:endCxn id="19" idx="7"/>
          </p:cNvCxnSpPr>
          <p:nvPr/>
        </p:nvCxnSpPr>
        <p:spPr>
          <a:xfrm flipH="1">
            <a:off x="3956237" y="3861563"/>
            <a:ext cx="668490" cy="3126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/>
          <p:cNvSpPr/>
          <p:nvPr/>
        </p:nvSpPr>
        <p:spPr>
          <a:xfrm>
            <a:off x="2779108" y="2588307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78" name="Ellipse 77"/>
          <p:cNvSpPr/>
          <p:nvPr/>
        </p:nvSpPr>
        <p:spPr>
          <a:xfrm>
            <a:off x="2773192" y="3554250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  <p:cxnSp>
        <p:nvCxnSpPr>
          <p:cNvPr id="79" name="Connecteur droit 78"/>
          <p:cNvCxnSpPr>
            <a:stCxn id="16" idx="3"/>
            <a:endCxn id="77" idx="7"/>
          </p:cNvCxnSpPr>
          <p:nvPr/>
        </p:nvCxnSpPr>
        <p:spPr>
          <a:xfrm flipH="1">
            <a:off x="3086421" y="2300933"/>
            <a:ext cx="637748" cy="3401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77" idx="4"/>
            <a:endCxn id="78" idx="0"/>
          </p:cNvCxnSpPr>
          <p:nvPr/>
        </p:nvCxnSpPr>
        <p:spPr>
          <a:xfrm flipH="1">
            <a:off x="2953212" y="2948347"/>
            <a:ext cx="5916" cy="605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78" idx="5"/>
            <a:endCxn id="19" idx="1"/>
          </p:cNvCxnSpPr>
          <p:nvPr/>
        </p:nvCxnSpPr>
        <p:spPr>
          <a:xfrm>
            <a:off x="3080505" y="3861563"/>
            <a:ext cx="621146" cy="3126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/>
          <p:cNvSpPr/>
          <p:nvPr/>
        </p:nvSpPr>
        <p:spPr>
          <a:xfrm>
            <a:off x="6568943" y="1993620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90" name="Ellipse 89"/>
          <p:cNvSpPr/>
          <p:nvPr/>
        </p:nvSpPr>
        <p:spPr>
          <a:xfrm>
            <a:off x="7236296" y="2607073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  <a:endParaRPr lang="fr-FR" dirty="0"/>
          </a:p>
        </p:txBody>
      </p:sp>
      <p:sp>
        <p:nvSpPr>
          <p:cNvPr id="91" name="Ellipse 90"/>
          <p:cNvSpPr/>
          <p:nvPr/>
        </p:nvSpPr>
        <p:spPr>
          <a:xfrm>
            <a:off x="7236296" y="3573016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  <a:endParaRPr lang="fr-FR" dirty="0"/>
          </a:p>
        </p:txBody>
      </p:sp>
      <p:sp>
        <p:nvSpPr>
          <p:cNvPr id="92" name="Ellipse 91"/>
          <p:cNvSpPr/>
          <p:nvPr/>
        </p:nvSpPr>
        <p:spPr>
          <a:xfrm>
            <a:off x="6546425" y="4121460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  <a:endParaRPr lang="fr-FR" dirty="0"/>
          </a:p>
        </p:txBody>
      </p:sp>
      <p:cxnSp>
        <p:nvCxnSpPr>
          <p:cNvPr id="93" name="Connecteur droit 92"/>
          <p:cNvCxnSpPr>
            <a:stCxn id="89" idx="5"/>
            <a:endCxn id="90" idx="1"/>
          </p:cNvCxnSpPr>
          <p:nvPr/>
        </p:nvCxnSpPr>
        <p:spPr>
          <a:xfrm>
            <a:off x="6876256" y="2300933"/>
            <a:ext cx="412767" cy="3588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>
            <a:stCxn id="90" idx="4"/>
            <a:endCxn id="91" idx="0"/>
          </p:cNvCxnSpPr>
          <p:nvPr/>
        </p:nvCxnSpPr>
        <p:spPr>
          <a:xfrm>
            <a:off x="7416316" y="2967113"/>
            <a:ext cx="0" cy="605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91" idx="3"/>
            <a:endCxn id="92" idx="7"/>
          </p:cNvCxnSpPr>
          <p:nvPr/>
        </p:nvCxnSpPr>
        <p:spPr>
          <a:xfrm flipH="1">
            <a:off x="6853738" y="3880329"/>
            <a:ext cx="435285" cy="293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lipse 95"/>
          <p:cNvSpPr/>
          <p:nvPr/>
        </p:nvSpPr>
        <p:spPr>
          <a:xfrm>
            <a:off x="5676609" y="2588307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97" name="Ellipse 96"/>
          <p:cNvSpPr/>
          <p:nvPr/>
        </p:nvSpPr>
        <p:spPr>
          <a:xfrm>
            <a:off x="5670693" y="3554250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  <p:cxnSp>
        <p:nvCxnSpPr>
          <p:cNvPr id="98" name="Connecteur droit 97"/>
          <p:cNvCxnSpPr>
            <a:stCxn id="89" idx="3"/>
            <a:endCxn id="96" idx="7"/>
          </p:cNvCxnSpPr>
          <p:nvPr/>
        </p:nvCxnSpPr>
        <p:spPr>
          <a:xfrm flipH="1">
            <a:off x="5983922" y="2300933"/>
            <a:ext cx="637748" cy="3401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>
            <a:stCxn id="96" idx="4"/>
            <a:endCxn id="97" idx="0"/>
          </p:cNvCxnSpPr>
          <p:nvPr/>
        </p:nvCxnSpPr>
        <p:spPr>
          <a:xfrm flipH="1">
            <a:off x="5850713" y="2948347"/>
            <a:ext cx="5916" cy="6059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>
            <a:stCxn id="97" idx="5"/>
            <a:endCxn id="92" idx="1"/>
          </p:cNvCxnSpPr>
          <p:nvPr/>
        </p:nvCxnSpPr>
        <p:spPr>
          <a:xfrm>
            <a:off x="5978006" y="3861563"/>
            <a:ext cx="621146" cy="3126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96" idx="5"/>
            <a:endCxn id="91" idx="1"/>
          </p:cNvCxnSpPr>
          <p:nvPr/>
        </p:nvCxnSpPr>
        <p:spPr>
          <a:xfrm>
            <a:off x="5983922" y="2895620"/>
            <a:ext cx="1305101" cy="7301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7944132" y="3194210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</a:p>
        </p:txBody>
      </p:sp>
      <p:cxnSp>
        <p:nvCxnSpPr>
          <p:cNvPr id="105" name="Connecteur droit 104"/>
          <p:cNvCxnSpPr>
            <a:stCxn id="90" idx="5"/>
            <a:endCxn id="104" idx="1"/>
          </p:cNvCxnSpPr>
          <p:nvPr/>
        </p:nvCxnSpPr>
        <p:spPr>
          <a:xfrm>
            <a:off x="7543609" y="2914386"/>
            <a:ext cx="453250" cy="3325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8977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392</Words>
  <Application>Microsoft Office PowerPoint</Application>
  <PresentationFormat>Affichage à l'écran (4:3)</PresentationFormat>
  <Paragraphs>101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Euler</vt:lpstr>
      <vt:lpstr>Chaînes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20</cp:revision>
  <dcterms:created xsi:type="dcterms:W3CDTF">2011-11-21T21:20:33Z</dcterms:created>
  <dcterms:modified xsi:type="dcterms:W3CDTF">2011-11-27T21:56:38Z</dcterms:modified>
</cp:coreProperties>
</file>