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401-1912-4E49-9894-5CF0F276E16C}" type="datetimeFigureOut">
              <a:rPr lang="fr-FR" smtClean="0"/>
              <a:t>01/10/2012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E4BD-2E64-40D3-B0B1-AFE120C1F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1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401-1912-4E49-9894-5CF0F276E16C}" type="datetimeFigureOut">
              <a:rPr lang="fr-FR" smtClean="0"/>
              <a:t>01/10/2012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E4BD-2E64-40D3-B0B1-AFE120C1F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33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401-1912-4E49-9894-5CF0F276E16C}" type="datetimeFigureOut">
              <a:rPr lang="fr-FR" smtClean="0"/>
              <a:t>01/10/2012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E4BD-2E64-40D3-B0B1-AFE120C1F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67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401-1912-4E49-9894-5CF0F276E16C}" type="datetimeFigureOut">
              <a:rPr lang="fr-FR" smtClean="0"/>
              <a:t>01/10/2012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E4BD-2E64-40D3-B0B1-AFE120C1F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9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401-1912-4E49-9894-5CF0F276E16C}" type="datetimeFigureOut">
              <a:rPr lang="fr-FR" smtClean="0"/>
              <a:t>01/10/2012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E4BD-2E64-40D3-B0B1-AFE120C1F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67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401-1912-4E49-9894-5CF0F276E16C}" type="datetimeFigureOut">
              <a:rPr lang="fr-FR" smtClean="0"/>
              <a:t>01/10/2012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E4BD-2E64-40D3-B0B1-AFE120C1F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61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401-1912-4E49-9894-5CF0F276E16C}" type="datetimeFigureOut">
              <a:rPr lang="fr-FR" smtClean="0"/>
              <a:t>01/10/2012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E4BD-2E64-40D3-B0B1-AFE120C1F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1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401-1912-4E49-9894-5CF0F276E16C}" type="datetimeFigureOut">
              <a:rPr lang="fr-FR" smtClean="0"/>
              <a:t>01/10/2012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E4BD-2E64-40D3-B0B1-AFE120C1F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23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401-1912-4E49-9894-5CF0F276E16C}" type="datetimeFigureOut">
              <a:rPr lang="fr-FR" smtClean="0"/>
              <a:t>01/10/2012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E4BD-2E64-40D3-B0B1-AFE120C1F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14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401-1912-4E49-9894-5CF0F276E16C}" type="datetimeFigureOut">
              <a:rPr lang="fr-FR" smtClean="0"/>
              <a:t>01/10/2012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E4BD-2E64-40D3-B0B1-AFE120C1F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25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401-1912-4E49-9894-5CF0F276E16C}" type="datetimeFigureOut">
              <a:rPr lang="fr-FR" smtClean="0"/>
              <a:t>01/10/2012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E4BD-2E64-40D3-B0B1-AFE120C1F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09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3401-1912-4E49-9894-5CF0F276E16C}" type="datetimeFigureOut">
              <a:rPr lang="fr-FR" smtClean="0"/>
              <a:t>01/10/2012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E4BD-2E64-40D3-B0B1-AFE120C1F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70"/>
          <p:cNvCxnSpPr/>
          <p:nvPr/>
        </p:nvCxnSpPr>
        <p:spPr>
          <a:xfrm flipV="1">
            <a:off x="6012160" y="2060850"/>
            <a:ext cx="0" cy="302433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26860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5" name="Connecteur droit 134"/>
          <p:cNvCxnSpPr/>
          <p:nvPr/>
        </p:nvCxnSpPr>
        <p:spPr>
          <a:xfrm flipH="1">
            <a:off x="6012160" y="2636912"/>
            <a:ext cx="360040" cy="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012160" y="4509120"/>
            <a:ext cx="360040" cy="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6103280" y="2594123"/>
            <a:ext cx="360040" cy="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103280" y="2060850"/>
            <a:ext cx="0" cy="53327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H="1">
            <a:off x="6103280" y="4555745"/>
            <a:ext cx="360040" cy="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>
            <a:off x="6103280" y="4551910"/>
            <a:ext cx="0" cy="53327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5436097" y="2147468"/>
            <a:ext cx="360039" cy="36003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27</a:t>
            </a:r>
            <a:endParaRPr lang="fr-FR" dirty="0"/>
          </a:p>
        </p:txBody>
      </p:sp>
      <p:sp>
        <p:nvSpPr>
          <p:cNvPr id="1035" name="Flèche droite à entaille 1034"/>
          <p:cNvSpPr/>
          <p:nvPr/>
        </p:nvSpPr>
        <p:spPr>
          <a:xfrm>
            <a:off x="4896037" y="3329967"/>
            <a:ext cx="720080" cy="36004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6283300" y="2147468"/>
            <a:ext cx="360039" cy="36003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9</a:t>
            </a:r>
            <a:endParaRPr lang="fr-FR" dirty="0"/>
          </a:p>
        </p:txBody>
      </p:sp>
      <p:cxnSp>
        <p:nvCxnSpPr>
          <p:cNvPr id="155" name="Connecteur droit 154"/>
          <p:cNvCxnSpPr/>
          <p:nvPr/>
        </p:nvCxnSpPr>
        <p:spPr>
          <a:xfrm flipV="1">
            <a:off x="7747259" y="2060850"/>
            <a:ext cx="0" cy="302433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7747259" y="2636912"/>
            <a:ext cx="360040" cy="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H="1">
            <a:off x="7747259" y="4509120"/>
            <a:ext cx="360040" cy="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7838379" y="2594123"/>
            <a:ext cx="360040" cy="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838379" y="2060850"/>
            <a:ext cx="0" cy="53327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flipH="1">
            <a:off x="7838379" y="4555745"/>
            <a:ext cx="360040" cy="1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>
            <a:off x="7838379" y="4551910"/>
            <a:ext cx="0" cy="533274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7171196" y="2147468"/>
            <a:ext cx="360039" cy="36003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27</a:t>
            </a:r>
            <a:endParaRPr lang="fr-FR" dirty="0"/>
          </a:p>
        </p:txBody>
      </p:sp>
      <p:sp>
        <p:nvSpPr>
          <p:cNvPr id="163" name="Flèche droite à entaille 162"/>
          <p:cNvSpPr/>
          <p:nvPr/>
        </p:nvSpPr>
        <p:spPr>
          <a:xfrm>
            <a:off x="6631136" y="3329967"/>
            <a:ext cx="720080" cy="36004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/>
          <p:cNvSpPr/>
          <p:nvPr/>
        </p:nvSpPr>
        <p:spPr>
          <a:xfrm>
            <a:off x="8018399" y="2147468"/>
            <a:ext cx="360039" cy="36003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9</a:t>
            </a:r>
            <a:endParaRPr lang="fr-FR" dirty="0"/>
          </a:p>
        </p:txBody>
      </p:sp>
      <p:cxnSp>
        <p:nvCxnSpPr>
          <p:cNvPr id="185" name="Connecteur droit 184"/>
          <p:cNvCxnSpPr/>
          <p:nvPr/>
        </p:nvCxnSpPr>
        <p:spPr>
          <a:xfrm flipH="1" flipV="1">
            <a:off x="7668344" y="4818547"/>
            <a:ext cx="350055" cy="2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rot="5400000" flipH="1" flipV="1">
            <a:off x="7481739" y="4827963"/>
            <a:ext cx="350055" cy="2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6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rme libre 38"/>
          <p:cNvSpPr/>
          <p:nvPr/>
        </p:nvSpPr>
        <p:spPr>
          <a:xfrm rot="16200000" flipV="1">
            <a:off x="4836202" y="3185836"/>
            <a:ext cx="1319213" cy="468058"/>
          </a:xfrm>
          <a:custGeom>
            <a:avLst/>
            <a:gdLst>
              <a:gd name="connsiteX0" fmla="*/ 0 w 1319213"/>
              <a:gd name="connsiteY0" fmla="*/ 147664 h 147664"/>
              <a:gd name="connsiteX1" fmla="*/ 681038 w 1319213"/>
              <a:gd name="connsiteY1" fmla="*/ 26 h 147664"/>
              <a:gd name="connsiteX2" fmla="*/ 1319213 w 1319213"/>
              <a:gd name="connsiteY2" fmla="*/ 138139 h 14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213" h="147664">
                <a:moveTo>
                  <a:pt x="0" y="147664"/>
                </a:moveTo>
                <a:cubicBezTo>
                  <a:pt x="230584" y="74638"/>
                  <a:pt x="461169" y="1613"/>
                  <a:pt x="681038" y="26"/>
                </a:cubicBezTo>
                <a:cubicBezTo>
                  <a:pt x="900907" y="-1561"/>
                  <a:pt x="1110060" y="68289"/>
                  <a:pt x="1319213" y="13813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 37"/>
          <p:cNvSpPr/>
          <p:nvPr/>
        </p:nvSpPr>
        <p:spPr>
          <a:xfrm rot="16200000" flipV="1">
            <a:off x="4638450" y="3390771"/>
            <a:ext cx="1319213" cy="72552"/>
          </a:xfrm>
          <a:custGeom>
            <a:avLst/>
            <a:gdLst>
              <a:gd name="connsiteX0" fmla="*/ 0 w 1319213"/>
              <a:gd name="connsiteY0" fmla="*/ 147664 h 147664"/>
              <a:gd name="connsiteX1" fmla="*/ 681038 w 1319213"/>
              <a:gd name="connsiteY1" fmla="*/ 26 h 147664"/>
              <a:gd name="connsiteX2" fmla="*/ 1319213 w 1319213"/>
              <a:gd name="connsiteY2" fmla="*/ 138139 h 14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213" h="147664">
                <a:moveTo>
                  <a:pt x="0" y="147664"/>
                </a:moveTo>
                <a:cubicBezTo>
                  <a:pt x="230584" y="74638"/>
                  <a:pt x="461169" y="1613"/>
                  <a:pt x="681038" y="26"/>
                </a:cubicBezTo>
                <a:cubicBezTo>
                  <a:pt x="900907" y="-1561"/>
                  <a:pt x="1110060" y="68289"/>
                  <a:pt x="1319213" y="13813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 36"/>
          <p:cNvSpPr/>
          <p:nvPr/>
        </p:nvSpPr>
        <p:spPr>
          <a:xfrm rot="16200000">
            <a:off x="4429729" y="3254601"/>
            <a:ext cx="1319213" cy="344891"/>
          </a:xfrm>
          <a:custGeom>
            <a:avLst/>
            <a:gdLst>
              <a:gd name="connsiteX0" fmla="*/ 0 w 1319213"/>
              <a:gd name="connsiteY0" fmla="*/ 147664 h 147664"/>
              <a:gd name="connsiteX1" fmla="*/ 681038 w 1319213"/>
              <a:gd name="connsiteY1" fmla="*/ 26 h 147664"/>
              <a:gd name="connsiteX2" fmla="*/ 1319213 w 1319213"/>
              <a:gd name="connsiteY2" fmla="*/ 138139 h 14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213" h="147664">
                <a:moveTo>
                  <a:pt x="0" y="147664"/>
                </a:moveTo>
                <a:cubicBezTo>
                  <a:pt x="230584" y="74638"/>
                  <a:pt x="461169" y="1613"/>
                  <a:pt x="681038" y="26"/>
                </a:cubicBezTo>
                <a:cubicBezTo>
                  <a:pt x="900907" y="-1561"/>
                  <a:pt x="1110060" y="68289"/>
                  <a:pt x="1319213" y="13813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 rot="16200000">
            <a:off x="4257284" y="3082158"/>
            <a:ext cx="1319213" cy="689781"/>
          </a:xfrm>
          <a:custGeom>
            <a:avLst/>
            <a:gdLst>
              <a:gd name="connsiteX0" fmla="*/ 0 w 1319213"/>
              <a:gd name="connsiteY0" fmla="*/ 147664 h 147664"/>
              <a:gd name="connsiteX1" fmla="*/ 681038 w 1319213"/>
              <a:gd name="connsiteY1" fmla="*/ 26 h 147664"/>
              <a:gd name="connsiteX2" fmla="*/ 1319213 w 1319213"/>
              <a:gd name="connsiteY2" fmla="*/ 138139 h 14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213" h="147664">
                <a:moveTo>
                  <a:pt x="0" y="147664"/>
                </a:moveTo>
                <a:cubicBezTo>
                  <a:pt x="230584" y="74638"/>
                  <a:pt x="461169" y="1613"/>
                  <a:pt x="681038" y="26"/>
                </a:cubicBezTo>
                <a:cubicBezTo>
                  <a:pt x="900907" y="-1561"/>
                  <a:pt x="1110060" y="68289"/>
                  <a:pt x="1319213" y="13813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orme libre 31"/>
          <p:cNvSpPr/>
          <p:nvPr/>
        </p:nvSpPr>
        <p:spPr>
          <a:xfrm flipV="1">
            <a:off x="5334333" y="4153155"/>
            <a:ext cx="1319213" cy="290433"/>
          </a:xfrm>
          <a:custGeom>
            <a:avLst/>
            <a:gdLst>
              <a:gd name="connsiteX0" fmla="*/ 0 w 1319213"/>
              <a:gd name="connsiteY0" fmla="*/ 147664 h 147664"/>
              <a:gd name="connsiteX1" fmla="*/ 681038 w 1319213"/>
              <a:gd name="connsiteY1" fmla="*/ 26 h 147664"/>
              <a:gd name="connsiteX2" fmla="*/ 1319213 w 1319213"/>
              <a:gd name="connsiteY2" fmla="*/ 138139 h 14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213" h="147664">
                <a:moveTo>
                  <a:pt x="0" y="147664"/>
                </a:moveTo>
                <a:cubicBezTo>
                  <a:pt x="230584" y="74638"/>
                  <a:pt x="461169" y="1613"/>
                  <a:pt x="681038" y="26"/>
                </a:cubicBezTo>
                <a:cubicBezTo>
                  <a:pt x="900907" y="-1561"/>
                  <a:pt x="1110060" y="68289"/>
                  <a:pt x="1319213" y="13813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5347692" y="3789040"/>
            <a:ext cx="1319213" cy="290433"/>
          </a:xfrm>
          <a:custGeom>
            <a:avLst/>
            <a:gdLst>
              <a:gd name="connsiteX0" fmla="*/ 0 w 1319213"/>
              <a:gd name="connsiteY0" fmla="*/ 147664 h 147664"/>
              <a:gd name="connsiteX1" fmla="*/ 681038 w 1319213"/>
              <a:gd name="connsiteY1" fmla="*/ 26 h 147664"/>
              <a:gd name="connsiteX2" fmla="*/ 1319213 w 1319213"/>
              <a:gd name="connsiteY2" fmla="*/ 138139 h 14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213" h="147664">
                <a:moveTo>
                  <a:pt x="0" y="147664"/>
                </a:moveTo>
                <a:cubicBezTo>
                  <a:pt x="230584" y="74638"/>
                  <a:pt x="461169" y="1613"/>
                  <a:pt x="681038" y="26"/>
                </a:cubicBezTo>
                <a:cubicBezTo>
                  <a:pt x="900907" y="-1561"/>
                  <a:pt x="1110060" y="68289"/>
                  <a:pt x="1319213" y="13813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3194050" cy="28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5144768" y="2589316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A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624996" y="2589316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B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624996" y="4005641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C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144768" y="4005641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D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1" name="Connecteur droit 10"/>
          <p:cNvCxnSpPr>
            <a:stCxn id="5" idx="6"/>
            <a:endCxn id="6" idx="2"/>
          </p:cNvCxnSpPr>
          <p:nvPr/>
        </p:nvCxnSpPr>
        <p:spPr>
          <a:xfrm>
            <a:off x="5378794" y="2706329"/>
            <a:ext cx="124620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8" idx="6"/>
            <a:endCxn id="7" idx="2"/>
          </p:cNvCxnSpPr>
          <p:nvPr/>
        </p:nvCxnSpPr>
        <p:spPr>
          <a:xfrm>
            <a:off x="5378794" y="4122654"/>
            <a:ext cx="124620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0"/>
            <a:endCxn id="6" idx="4"/>
          </p:cNvCxnSpPr>
          <p:nvPr/>
        </p:nvCxnSpPr>
        <p:spPr>
          <a:xfrm flipV="1">
            <a:off x="6742009" y="2823342"/>
            <a:ext cx="0" cy="118229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5761284" y="2219984"/>
                <a:ext cx="481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284" y="2219984"/>
                <a:ext cx="48122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6859022" y="3229825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022" y="3229825"/>
                <a:ext cx="48654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5764026" y="3414491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26" y="3414491"/>
                <a:ext cx="48654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5764026" y="3783823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26" y="3783823"/>
                <a:ext cx="48654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5764026" y="4113705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26" y="4113705"/>
                <a:ext cx="48654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4517505" y="3222889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05" y="3222889"/>
                <a:ext cx="48654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4211961" y="3229825"/>
                <a:ext cx="432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3229825"/>
                <a:ext cx="43204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/>
              <p:cNvSpPr txBox="1"/>
              <p:nvPr/>
            </p:nvSpPr>
            <p:spPr>
              <a:xfrm>
                <a:off x="5220072" y="3213934"/>
                <a:ext cx="481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213934"/>
                <a:ext cx="48173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5520755" y="2876852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755" y="2876852"/>
                <a:ext cx="48654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15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24744"/>
            <a:ext cx="3379862" cy="337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2987824" y="2996952"/>
            <a:ext cx="2088232" cy="0"/>
          </a:xfrm>
          <a:prstGeom prst="straightConnector1">
            <a:avLst/>
          </a:prstGeom>
          <a:ln w="57150">
            <a:solidFill>
              <a:schemeClr val="bg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4031940" y="2014947"/>
            <a:ext cx="0" cy="1656184"/>
          </a:xfrm>
          <a:prstGeom prst="straightConnector1">
            <a:avLst/>
          </a:prstGeom>
          <a:ln w="57150">
            <a:solidFill>
              <a:schemeClr val="bg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029683" y="213285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273599" y="258384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651619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55</Words>
  <Application>Microsoft Office PowerPoint</Application>
  <PresentationFormat>Affichage à l'écran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2012-10-01T12:19:50Z</dcterms:created>
  <dcterms:modified xsi:type="dcterms:W3CDTF">2012-10-02T15:35:18Z</dcterms:modified>
</cp:coreProperties>
</file>