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5593066" y="-504420"/>
            <a:ext cx="2926298" cy="3649771"/>
            <a:chOff x="5877084" y="387084"/>
            <a:chExt cx="2926298" cy="3649771"/>
          </a:xfrm>
        </p:grpSpPr>
        <p:grpSp>
          <p:nvGrpSpPr>
            <p:cNvPr id="16" name="Groupe 15"/>
            <p:cNvGrpSpPr/>
            <p:nvPr/>
          </p:nvGrpSpPr>
          <p:grpSpPr>
            <a:xfrm>
              <a:off x="5877084" y="1124744"/>
              <a:ext cx="1296144" cy="2297449"/>
              <a:chOff x="5877084" y="1124744"/>
              <a:chExt cx="1296144" cy="2297449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Arc 13"/>
            <p:cNvSpPr/>
            <p:nvPr/>
          </p:nvSpPr>
          <p:spPr>
            <a:xfrm flipV="1">
              <a:off x="5877084" y="836712"/>
              <a:ext cx="1296144" cy="1224136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flipV="1">
              <a:off x="5877084" y="404664"/>
              <a:ext cx="1296144" cy="1868804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 rot="1973872">
              <a:off x="6411564" y="1634948"/>
              <a:ext cx="1757354" cy="2030005"/>
              <a:chOff x="5877084" y="1124744"/>
              <a:chExt cx="1296144" cy="2297449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6939202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9534297">
              <a:off x="7046028" y="2637092"/>
              <a:ext cx="1757354" cy="1399763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rot="13672409">
              <a:off x="5120688" y="1594153"/>
              <a:ext cx="3649438" cy="1235300"/>
            </a:xfrm>
            <a:prstGeom prst="arc">
              <a:avLst>
                <a:gd name="adj1" fmla="val 12587496"/>
                <a:gd name="adj2" fmla="val 198039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7056310" y="3095963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5894256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8028384" y="2414886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e 27"/>
          <p:cNvGrpSpPr/>
          <p:nvPr/>
        </p:nvGrpSpPr>
        <p:grpSpPr>
          <a:xfrm>
            <a:off x="4926431" y="2797320"/>
            <a:ext cx="3221379" cy="3675625"/>
            <a:chOff x="2746950" y="2662349"/>
            <a:chExt cx="3221379" cy="3675625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5580112" y="3085870"/>
              <a:ext cx="384215" cy="6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>
              <a:off x="4463988" y="3088815"/>
              <a:ext cx="278048" cy="307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968329" y="3091891"/>
              <a:ext cx="0" cy="242534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3491880" y="4077072"/>
              <a:ext cx="9721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4463988" y="3091891"/>
              <a:ext cx="0" cy="112919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446910" y="5085186"/>
              <a:ext cx="4019" cy="43204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3488893" y="5229201"/>
              <a:ext cx="96203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4994361" y="29249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4788210" y="2673994"/>
                <a:ext cx="775766" cy="766651"/>
                <a:chOff x="4788210" y="2673994"/>
                <a:chExt cx="775766" cy="766651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>
                  <a:off x="4788210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flipH="1">
                  <a:off x="4788210" y="2673994"/>
                  <a:ext cx="775766" cy="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>
                  <a:off x="5557936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>
                  <a:off x="4788210" y="3091891"/>
                  <a:ext cx="77121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Connecteur droit 104"/>
              <p:cNvCxnSpPr/>
              <p:nvPr/>
            </p:nvCxnSpPr>
            <p:spPr>
              <a:xfrm>
                <a:off x="4990225" y="2996952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4999646" y="3140968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5171957" y="2996952"/>
                <a:ext cx="0" cy="14401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/>
            <p:cNvGrpSpPr/>
            <p:nvPr/>
          </p:nvGrpSpPr>
          <p:grpSpPr>
            <a:xfrm>
              <a:off x="4986758" y="3212976"/>
              <a:ext cx="383284" cy="1980219"/>
              <a:chOff x="4986758" y="3212976"/>
              <a:chExt cx="383284" cy="1980219"/>
            </a:xfrm>
          </p:grpSpPr>
          <p:cxnSp>
            <p:nvCxnSpPr>
              <p:cNvPr id="100" name="Connecteur droit 99"/>
              <p:cNvCxnSpPr/>
              <p:nvPr/>
            </p:nvCxnSpPr>
            <p:spPr>
              <a:xfrm flipH="1">
                <a:off x="4986759" y="3212976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 flipV="1">
                <a:off x="5177361" y="3212976"/>
                <a:ext cx="4016" cy="162018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4999646" y="4831444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4986758" y="5193195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/>
            <p:cNvGrpSpPr/>
            <p:nvPr/>
          </p:nvGrpSpPr>
          <p:grpSpPr>
            <a:xfrm>
              <a:off x="2786374" y="4487421"/>
              <a:ext cx="2649722" cy="721470"/>
              <a:chOff x="2786374" y="4487421"/>
              <a:chExt cx="2649722" cy="721470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V="1">
                <a:off x="4986758" y="5139190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e 88"/>
              <p:cNvGrpSpPr/>
              <p:nvPr/>
            </p:nvGrpSpPr>
            <p:grpSpPr>
              <a:xfrm>
                <a:off x="2786374" y="4487421"/>
                <a:ext cx="2649722" cy="651769"/>
                <a:chOff x="2786374" y="4487421"/>
                <a:chExt cx="2649722" cy="651769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 flipH="1">
                  <a:off x="4860032" y="4986113"/>
                  <a:ext cx="49712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flipH="1">
                  <a:off x="2786374" y="4660688"/>
                  <a:ext cx="207365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/>
                <p:cNvCxnSpPr/>
                <p:nvPr/>
              </p:nvCxnSpPr>
              <p:spPr>
                <a:xfrm>
                  <a:off x="4860032" y="4660688"/>
                  <a:ext cx="0" cy="3254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flipV="1">
                  <a:off x="3488893" y="4509120"/>
                  <a:ext cx="1" cy="30396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/>
                <p:cNvCxnSpPr/>
                <p:nvPr/>
              </p:nvCxnSpPr>
              <p:spPr>
                <a:xfrm flipV="1">
                  <a:off x="4446910" y="4487421"/>
                  <a:ext cx="0" cy="33597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flipV="1">
                  <a:off x="4986758" y="4797152"/>
                  <a:ext cx="0" cy="697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>
                  <a:off x="4986758" y="5139190"/>
                  <a:ext cx="44933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V="1">
                  <a:off x="4986758" y="4866853"/>
                  <a:ext cx="449338" cy="27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flipV="1">
                  <a:off x="5181377" y="4869612"/>
                  <a:ext cx="3467" cy="1165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flipV="1">
                  <a:off x="5181377" y="4986114"/>
                  <a:ext cx="0" cy="15307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e 47"/>
            <p:cNvGrpSpPr/>
            <p:nvPr/>
          </p:nvGrpSpPr>
          <p:grpSpPr>
            <a:xfrm>
              <a:off x="3380882" y="4293095"/>
              <a:ext cx="216024" cy="216024"/>
              <a:chOff x="3380882" y="4293095"/>
              <a:chExt cx="216024" cy="21602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e 48"/>
            <p:cNvGrpSpPr/>
            <p:nvPr/>
          </p:nvGrpSpPr>
          <p:grpSpPr>
            <a:xfrm>
              <a:off x="4339854" y="4248151"/>
              <a:ext cx="216024" cy="216024"/>
              <a:chOff x="3380882" y="4293095"/>
              <a:chExt cx="216024" cy="21602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1" name="Groupe 80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e 49"/>
            <p:cNvGrpSpPr/>
            <p:nvPr/>
          </p:nvGrpSpPr>
          <p:grpSpPr>
            <a:xfrm>
              <a:off x="4339854" y="4843279"/>
              <a:ext cx="216024" cy="216024"/>
              <a:chOff x="3380882" y="4293095"/>
              <a:chExt cx="216024" cy="21602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7" name="Groupe 76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e 50"/>
            <p:cNvGrpSpPr/>
            <p:nvPr/>
          </p:nvGrpSpPr>
          <p:grpSpPr>
            <a:xfrm>
              <a:off x="3383868" y="4813088"/>
              <a:ext cx="216024" cy="216024"/>
              <a:chOff x="3380882" y="4293095"/>
              <a:chExt cx="216024" cy="21602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3" name="Groupe 72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Connecteur droit 51"/>
            <p:cNvCxnSpPr/>
            <p:nvPr/>
          </p:nvCxnSpPr>
          <p:spPr>
            <a:xfrm>
              <a:off x="5380652" y="4811027"/>
              <a:ext cx="0" cy="36301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4447866" y="5517232"/>
              <a:ext cx="152046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3977934" y="3789040"/>
              <a:ext cx="234026" cy="23402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788210" y="3230779"/>
              <a:ext cx="234026" cy="23402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5202070" y="4040405"/>
              <a:ext cx="234026" cy="23402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3823203" y="4401107"/>
              <a:ext cx="234026" cy="23402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>
              <a:off x="3125614" y="6309320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2951" r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necteur droit avec flèche 59"/>
            <p:cNvCxnSpPr/>
            <p:nvPr/>
          </p:nvCxnSpPr>
          <p:spPr>
            <a:xfrm rot="16200000">
              <a:off x="2757097" y="5940431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3333" r="-2623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eur droit 61"/>
            <p:cNvCxnSpPr/>
            <p:nvPr/>
          </p:nvCxnSpPr>
          <p:spPr>
            <a:xfrm>
              <a:off x="3347864" y="45181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3347864" y="479715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3350692" y="4797152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3641294" y="4793465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3353436" y="44184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3629230" y="44217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4297189" y="44874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4578555" y="43910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300195" y="481852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4590619" y="4813088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3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0"/>
            <a:ext cx="4846730" cy="68511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538528" y="457270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2718002" y="464409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187799" y="4653091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1481540" y="457270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952900" y="457389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2718004" y="499787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843848" y="491182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2800401" y="491131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248728" y="490626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3023848" y="3163261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843848" y="2983261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933848" y="2983261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3113848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032934" y="2204459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48728" y="2886431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3023848" y="2886431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2852934" y="2401612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1713797" y="2491612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1713797" y="2491612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1538560" y="4760076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2800401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5620867" y="4381663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 flipH="1" flipV="1">
            <a:off x="6800341" y="4453050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5270138" y="4462049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5563879" y="4381663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6035239" y="4382857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6800343" y="4806830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26187" y="4720782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onnecteur droit 191"/>
          <p:cNvCxnSpPr/>
          <p:nvPr/>
        </p:nvCxnSpPr>
        <p:spPr>
          <a:xfrm>
            <a:off x="6882740" y="472027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7331067" y="471522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>
            <a:stCxn id="191" idx="0"/>
            <a:endCxn id="195" idx="2"/>
          </p:cNvCxnSpPr>
          <p:nvPr/>
        </p:nvCxnSpPr>
        <p:spPr>
          <a:xfrm flipV="1">
            <a:off x="7106187" y="2972219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926187" y="2792219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7016187" y="2792219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97" name="Connecteur droit 196"/>
          <p:cNvCxnSpPr>
            <a:stCxn id="196" idx="6"/>
          </p:cNvCxnSpPr>
          <p:nvPr/>
        </p:nvCxnSpPr>
        <p:spPr>
          <a:xfrm>
            <a:off x="7196187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7115273" y="2013417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7331067" y="2695389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7106187" y="2695389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 rot="5400000">
            <a:off x="6935273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/>
          <p:cNvCxnSpPr/>
          <p:nvPr/>
        </p:nvCxnSpPr>
        <p:spPr>
          <a:xfrm flipV="1">
            <a:off x="5796136" y="2300570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endCxn id="201" idx="2"/>
          </p:cNvCxnSpPr>
          <p:nvPr/>
        </p:nvCxnSpPr>
        <p:spPr>
          <a:xfrm>
            <a:off x="5796136" y="2300570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5620899" y="4569034"/>
            <a:ext cx="359968" cy="317841"/>
            <a:chOff x="1639793" y="4357315"/>
            <a:chExt cx="359968" cy="317841"/>
          </a:xfrm>
        </p:grpSpPr>
        <p:grpSp>
          <p:nvGrpSpPr>
            <p:cNvPr id="205" name="Groupe 2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8" name="Connecteur droit 2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eur droit 2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necteur droit 208"/>
          <p:cNvCxnSpPr/>
          <p:nvPr/>
        </p:nvCxnSpPr>
        <p:spPr>
          <a:xfrm>
            <a:off x="6882740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8388424" y="4372049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1" name="Ellipse 210"/>
          <p:cNvSpPr/>
          <p:nvPr/>
        </p:nvSpPr>
        <p:spPr>
          <a:xfrm>
            <a:off x="8028384" y="4716830"/>
            <a:ext cx="180000" cy="18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2" name="Connecteur droit 211"/>
          <p:cNvCxnSpPr>
            <a:stCxn id="211" idx="7"/>
            <a:endCxn id="210" idx="3"/>
          </p:cNvCxnSpPr>
          <p:nvPr/>
        </p:nvCxnSpPr>
        <p:spPr>
          <a:xfrm flipV="1">
            <a:off x="8182024" y="4525689"/>
            <a:ext cx="232760" cy="217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8383445" y="2813455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6" name="Connecteur droit 215"/>
          <p:cNvCxnSpPr>
            <a:stCxn id="211" idx="0"/>
          </p:cNvCxnSpPr>
          <p:nvPr/>
        </p:nvCxnSpPr>
        <p:spPr>
          <a:xfrm flipV="1">
            <a:off x="8118384" y="3032193"/>
            <a:ext cx="296400" cy="16846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 rot="5400000">
            <a:off x="8298424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0" name="Connecteur droit 219"/>
          <p:cNvCxnSpPr>
            <a:endCxn id="215" idx="0"/>
          </p:cNvCxnSpPr>
          <p:nvPr/>
        </p:nvCxnSpPr>
        <p:spPr>
          <a:xfrm flipH="1">
            <a:off x="8473445" y="2004210"/>
            <a:ext cx="0" cy="8092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Arc 220"/>
          <p:cNvSpPr/>
          <p:nvPr/>
        </p:nvSpPr>
        <p:spPr>
          <a:xfrm>
            <a:off x="8342898" y="2780193"/>
            <a:ext cx="252000" cy="252000"/>
          </a:xfrm>
          <a:prstGeom prst="arc">
            <a:avLst>
              <a:gd name="adj1" fmla="val 21514046"/>
              <a:gd name="adj2" fmla="val 137793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/>
          <p:cNvCxnSpPr/>
          <p:nvPr/>
        </p:nvCxnSpPr>
        <p:spPr>
          <a:xfrm>
            <a:off x="8280462" y="3004477"/>
            <a:ext cx="282983" cy="497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>
            <a:stCxn id="219" idx="0"/>
          </p:cNvCxnSpPr>
          <p:nvPr/>
        </p:nvCxnSpPr>
        <p:spPr>
          <a:xfrm>
            <a:off x="8568424" y="2300570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8772628" y="2300571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210" idx="6"/>
          </p:cNvCxnSpPr>
          <p:nvPr/>
        </p:nvCxnSpPr>
        <p:spPr>
          <a:xfrm flipV="1">
            <a:off x="8568424" y="4453050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e 243"/>
          <p:cNvGrpSpPr/>
          <p:nvPr/>
        </p:nvGrpSpPr>
        <p:grpSpPr>
          <a:xfrm>
            <a:off x="8592644" y="4782456"/>
            <a:ext cx="359968" cy="154919"/>
            <a:chOff x="1344635" y="4145658"/>
            <a:chExt cx="359968" cy="154919"/>
          </a:xfrm>
        </p:grpSpPr>
        <p:sp>
          <p:nvSpPr>
            <p:cNvPr id="246" name="Rectangle 245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Ellipse 247"/>
          <p:cNvSpPr/>
          <p:nvPr/>
        </p:nvSpPr>
        <p:spPr>
          <a:xfrm>
            <a:off x="2094339" y="438285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3048149" y="198004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1781515" y="253044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3048149" y="372948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3" name="Ellipse 252"/>
          <p:cNvSpPr/>
          <p:nvPr/>
        </p:nvSpPr>
        <p:spPr>
          <a:xfrm>
            <a:off x="6161463" y="416702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7115273" y="179192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5848639" y="237996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7146614" y="3579005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8835599" y="22918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8" name="Ellipse 257"/>
          <p:cNvSpPr/>
          <p:nvPr/>
        </p:nvSpPr>
        <p:spPr>
          <a:xfrm>
            <a:off x="8020561" y="350484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8274011" y="465309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0" name="Ellipse 259"/>
          <p:cNvSpPr/>
          <p:nvPr/>
        </p:nvSpPr>
        <p:spPr>
          <a:xfrm>
            <a:off x="8508037" y="18403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8421" y="970"/>
            <a:ext cx="484842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3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676451" y="33521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1855925" y="3423545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25722" y="3432544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19463" y="3352158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090823" y="335335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855927" y="3777325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81771" y="3691277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1938324" y="369076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2386651" y="368571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2161771" y="1942714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981771" y="176271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071771" y="1762714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2251771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2170857" y="983912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386651" y="1665884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2161771" y="1665884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1990857" y="11810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851720" y="12710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851720" y="12710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76483" y="3539529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1938324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lipse 247"/>
          <p:cNvSpPr/>
          <p:nvPr/>
        </p:nvSpPr>
        <p:spPr>
          <a:xfrm>
            <a:off x="1232262" y="316231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2186072" y="75949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919438" y="13099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2186072" y="250894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965028" y="33460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5400000">
            <a:off x="4279434" y="11749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flipV="1">
            <a:off x="3140297" y="12649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endCxn id="101" idx="2"/>
          </p:cNvCxnSpPr>
          <p:nvPr/>
        </p:nvCxnSpPr>
        <p:spPr>
          <a:xfrm>
            <a:off x="3140297" y="12649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/>
          <p:cNvGrpSpPr/>
          <p:nvPr/>
        </p:nvGrpSpPr>
        <p:grpSpPr>
          <a:xfrm>
            <a:off x="2965060" y="3533429"/>
            <a:ext cx="359968" cy="317841"/>
            <a:chOff x="1639793" y="4357315"/>
            <a:chExt cx="359968" cy="317841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eur droit 1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Ellipse 111"/>
          <p:cNvSpPr/>
          <p:nvPr/>
        </p:nvSpPr>
        <p:spPr>
          <a:xfrm>
            <a:off x="3208015" y="13038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Ellipse 119"/>
          <p:cNvSpPr/>
          <p:nvPr/>
        </p:nvSpPr>
        <p:spPr>
          <a:xfrm>
            <a:off x="5897737" y="3320583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27" name="Rectangle 126"/>
          <p:cNvSpPr/>
          <p:nvPr/>
        </p:nvSpPr>
        <p:spPr>
          <a:xfrm rot="5400000">
            <a:off x="5807737" y="1159104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>
            <a:stCxn id="127" idx="0"/>
          </p:cNvCxnSpPr>
          <p:nvPr/>
        </p:nvCxnSpPr>
        <p:spPr>
          <a:xfrm>
            <a:off x="6077737" y="1249104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6281941" y="1249105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0" idx="6"/>
          </p:cNvCxnSpPr>
          <p:nvPr/>
        </p:nvCxnSpPr>
        <p:spPr>
          <a:xfrm flipV="1">
            <a:off x="6077737" y="3401584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6101957" y="3730990"/>
            <a:ext cx="359968" cy="154919"/>
            <a:chOff x="1344635" y="4145658"/>
            <a:chExt cx="359968" cy="154919"/>
          </a:xfrm>
        </p:grpSpPr>
        <p:sp>
          <p:nvSpPr>
            <p:cNvPr id="139" name="Rectangle 138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Ellipse 142"/>
          <p:cNvSpPr/>
          <p:nvPr/>
        </p:nvSpPr>
        <p:spPr>
          <a:xfrm>
            <a:off x="6344912" y="124035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ZoneTexte 148"/>
              <p:cNvSpPr txBox="1"/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ZoneTexte 149"/>
              <p:cNvSpPr txBox="1"/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eur droit avec flèche 150"/>
          <p:cNvCxnSpPr/>
          <p:nvPr/>
        </p:nvCxnSpPr>
        <p:spPr>
          <a:xfrm>
            <a:off x="3137346" y="3432544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ZoneTexte 151"/>
              <p:cNvSpPr txBox="1"/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rot="16200000">
            <a:off x="2776155" y="3073269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/>
              <p:cNvSpPr txBox="1"/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eur droit avec flèche 154"/>
          <p:cNvCxnSpPr/>
          <p:nvPr/>
        </p:nvCxnSpPr>
        <p:spPr>
          <a:xfrm rot="16200000">
            <a:off x="5913052" y="305465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/>
              <p:cNvSpPr txBox="1"/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avec flèche 156"/>
          <p:cNvCxnSpPr/>
          <p:nvPr/>
        </p:nvCxnSpPr>
        <p:spPr>
          <a:xfrm>
            <a:off x="6287001" y="339633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/>
              <p:cNvSpPr txBox="1"/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>
            <a:endCxn id="115" idx="1"/>
          </p:cNvCxnSpPr>
          <p:nvPr/>
        </p:nvCxnSpPr>
        <p:spPr>
          <a:xfrm flipV="1">
            <a:off x="4607788" y="1264965"/>
            <a:ext cx="0" cy="215858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/>
              <p:cNvSpPr txBox="1"/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eur droit 170"/>
          <p:cNvCxnSpPr/>
          <p:nvPr/>
        </p:nvCxnSpPr>
        <p:spPr>
          <a:xfrm flipV="1">
            <a:off x="3140297" y="3993161"/>
            <a:ext cx="140913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H="1" flipV="1">
            <a:off x="1981771" y="496272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H="1">
            <a:off x="438064" y="5309586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31805" y="522920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1203165" y="523039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H="1">
            <a:off x="1957776" y="496272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040173" y="487616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2488500" y="487111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1344604" y="503935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ZoneTexte 265"/>
              <p:cNvSpPr txBox="1"/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6" name="ZoneTexte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ZoneTexte 266"/>
              <p:cNvSpPr txBox="1"/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7" name="ZoneTexte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cteur droit avec flèche 267"/>
          <p:cNvCxnSpPr/>
          <p:nvPr/>
        </p:nvCxnSpPr>
        <p:spPr>
          <a:xfrm>
            <a:off x="989198" y="5303346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ZoneTexte 268"/>
              <p:cNvSpPr txBox="1"/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9" name="ZoneTexte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Connecteur droit avec flèche 269"/>
          <p:cNvCxnSpPr/>
          <p:nvPr/>
        </p:nvCxnSpPr>
        <p:spPr>
          <a:xfrm rot="16200000">
            <a:off x="615895" y="4938930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ZoneTexte 270"/>
              <p:cNvSpPr txBox="1"/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1" name="ZoneTexte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9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19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" r="-690260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200000" r="-690260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300000" r="-690260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400000" r="-69026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500000" r="-69026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600000" r="-69026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700000" r="-690260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800000" r="-69026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900000" r="-690260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0" r="-69026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3169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242</Words>
  <Application>Microsoft Office PowerPoint</Application>
  <PresentationFormat>Affichage à l'écran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2012-10-09T16:19:17Z</dcterms:created>
  <dcterms:modified xsi:type="dcterms:W3CDTF">2013-10-24T19:59:15Z</dcterms:modified>
</cp:coreProperties>
</file>