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>
      <p:cViewPr>
        <p:scale>
          <a:sx n="75" d="100"/>
          <a:sy n="75" d="100"/>
        </p:scale>
        <p:origin x="-114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89" y="0"/>
            <a:ext cx="4848421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2012-10-01T07:38:28Z</dcterms:created>
  <dcterms:modified xsi:type="dcterms:W3CDTF">2012-10-09T16:44:04Z</dcterms:modified>
</cp:coreProperties>
</file>