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>
        <p:scale>
          <a:sx n="150" d="100"/>
          <a:sy n="150" d="100"/>
        </p:scale>
        <p:origin x="26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" y="-6807"/>
            <a:ext cx="4848421" cy="6858000"/>
          </a:xfrm>
          <a:prstGeom prst="rect">
            <a:avLst/>
          </a:prstGeom>
        </p:spPr>
      </p:pic>
      <p:grpSp>
        <p:nvGrpSpPr>
          <p:cNvPr id="2" name="Groupe 1"/>
          <p:cNvGrpSpPr/>
          <p:nvPr/>
        </p:nvGrpSpPr>
        <p:grpSpPr>
          <a:xfrm>
            <a:off x="5593066" y="-504420"/>
            <a:ext cx="2926298" cy="3649771"/>
            <a:chOff x="5877084" y="387084"/>
            <a:chExt cx="2926298" cy="3649771"/>
          </a:xfrm>
        </p:grpSpPr>
        <p:grpSp>
          <p:nvGrpSpPr>
            <p:cNvPr id="16" name="Groupe 15"/>
            <p:cNvGrpSpPr/>
            <p:nvPr/>
          </p:nvGrpSpPr>
          <p:grpSpPr>
            <a:xfrm>
              <a:off x="5877084" y="1124744"/>
              <a:ext cx="1296144" cy="2297449"/>
              <a:chOff x="5877084" y="1124744"/>
              <a:chExt cx="1296144" cy="2297449"/>
            </a:xfrm>
          </p:grpSpPr>
          <p:sp>
            <p:nvSpPr>
              <p:cNvPr id="10" name="Arc 9"/>
              <p:cNvSpPr/>
              <p:nvPr/>
            </p:nvSpPr>
            <p:spPr>
              <a:xfrm>
                <a:off x="5877084" y="1521450"/>
                <a:ext cx="1296144" cy="1584176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Arc 10"/>
              <p:cNvSpPr/>
              <p:nvPr/>
            </p:nvSpPr>
            <p:spPr>
              <a:xfrm>
                <a:off x="5877084" y="1340768"/>
                <a:ext cx="1296144" cy="1872208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Arc 12"/>
              <p:cNvSpPr/>
              <p:nvPr/>
            </p:nvSpPr>
            <p:spPr>
              <a:xfrm>
                <a:off x="5877084" y="1124744"/>
                <a:ext cx="1296144" cy="2297449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Arc 13"/>
            <p:cNvSpPr/>
            <p:nvPr/>
          </p:nvSpPr>
          <p:spPr>
            <a:xfrm flipV="1">
              <a:off x="5877084" y="836712"/>
              <a:ext cx="1296144" cy="1224136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Arc 14"/>
            <p:cNvSpPr/>
            <p:nvPr/>
          </p:nvSpPr>
          <p:spPr>
            <a:xfrm flipV="1">
              <a:off x="5877084" y="404664"/>
              <a:ext cx="1296144" cy="1868804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" name="Groupe 16"/>
            <p:cNvGrpSpPr/>
            <p:nvPr/>
          </p:nvGrpSpPr>
          <p:grpSpPr>
            <a:xfrm rot="1973872">
              <a:off x="6411564" y="1634948"/>
              <a:ext cx="1757354" cy="2030005"/>
              <a:chOff x="5877084" y="1124744"/>
              <a:chExt cx="1296144" cy="2297449"/>
            </a:xfrm>
          </p:grpSpPr>
          <p:sp>
            <p:nvSpPr>
              <p:cNvPr id="18" name="Arc 17"/>
              <p:cNvSpPr/>
              <p:nvPr/>
            </p:nvSpPr>
            <p:spPr>
              <a:xfrm>
                <a:off x="5877084" y="1521450"/>
                <a:ext cx="1296144" cy="1584176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5877084" y="1340768"/>
                <a:ext cx="1296144" cy="1872208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Arc 19"/>
              <p:cNvSpPr/>
              <p:nvPr/>
            </p:nvSpPr>
            <p:spPr>
              <a:xfrm>
                <a:off x="5877084" y="1124744"/>
                <a:ext cx="1296144" cy="2297449"/>
              </a:xfrm>
              <a:prstGeom prst="arc">
                <a:avLst>
                  <a:gd name="adj1" fmla="val 13480078"/>
                  <a:gd name="adj2" fmla="val 1895529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Ellipse 8"/>
            <p:cNvSpPr/>
            <p:nvPr/>
          </p:nvSpPr>
          <p:spPr>
            <a:xfrm>
              <a:off x="6939202" y="1700808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D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19534297">
              <a:off x="7046028" y="2637092"/>
              <a:ext cx="1757354" cy="1399763"/>
            </a:xfrm>
            <a:prstGeom prst="arc">
              <a:avLst>
                <a:gd name="adj1" fmla="val 13480078"/>
                <a:gd name="adj2" fmla="val 189552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Arc 21"/>
            <p:cNvSpPr/>
            <p:nvPr/>
          </p:nvSpPr>
          <p:spPr>
            <a:xfrm rot="13672409">
              <a:off x="5120688" y="1594153"/>
              <a:ext cx="3649438" cy="1235300"/>
            </a:xfrm>
            <a:prstGeom prst="arc">
              <a:avLst>
                <a:gd name="adj1" fmla="val 12587496"/>
                <a:gd name="adj2" fmla="val 198039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/>
            <p:cNvSpPr/>
            <p:nvPr/>
          </p:nvSpPr>
          <p:spPr>
            <a:xfrm>
              <a:off x="7056310" y="3095963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B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5894256" y="1700808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C000"/>
                  </a:solidFill>
                </a:rPr>
                <a:t>A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8028384" y="2414886"/>
              <a:ext cx="234026" cy="23402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00B050"/>
                  </a:solidFill>
                </a:rPr>
                <a:t>C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6721886" y="1012689"/>
                  <a:ext cx="90268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fr-FR" sz="1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fr-FR" sz="1400" dirty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886" y="1012689"/>
                  <a:ext cx="90268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7811068" y="1609479"/>
                  <a:ext cx="90685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 smtClean="0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b>
                      </m:sSub>
                      <m:r>
                        <a:rPr lang="fr-FR" sz="14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sub>
                      </m:sSub>
                      <m:r>
                        <a:rPr lang="fr-FR" sz="1400" i="1">
                          <a:latin typeface="Cambria Math"/>
                          <a:ea typeface="Cambria Math"/>
                        </a:rPr>
                        <m:t>,</m:t>
                      </m:r>
                    </m:oMath>
                  </a14:m>
                  <a:r>
                    <a:rPr lang="fr-FR" sz="1400" dirty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  <a:ea typeface="Cambria Math"/>
                            </a:rPr>
                            <m:t>ℒ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4" name="ZoneTexte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1068" y="1609479"/>
                  <a:ext cx="90685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6652795" y="2119579"/>
                  <a:ext cx="6771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795" y="2119579"/>
                  <a:ext cx="67717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6101583" y="2683873"/>
                  <a:ext cx="4887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583" y="2683873"/>
                  <a:ext cx="48872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7393518" y="2810079"/>
                  <a:ext cx="4143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fr-FR" sz="1400" i="1" smtClean="0">
                                <a:latin typeface="Cambria Math"/>
                                <a:ea typeface="Cambria Math"/>
                              </a:rPr>
                              <m:t>ℒ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518" y="2810079"/>
                  <a:ext cx="414344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e 27"/>
          <p:cNvGrpSpPr/>
          <p:nvPr/>
        </p:nvGrpSpPr>
        <p:grpSpPr>
          <a:xfrm>
            <a:off x="4926431" y="2797320"/>
            <a:ext cx="3221379" cy="3675625"/>
            <a:chOff x="2746950" y="2662349"/>
            <a:chExt cx="3221379" cy="3675625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4749986" y="2673995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5580112" y="2662349"/>
              <a:ext cx="0" cy="76665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 flipV="1">
              <a:off x="5580112" y="3085870"/>
              <a:ext cx="384215" cy="6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>
              <a:off x="4463988" y="3088815"/>
              <a:ext cx="278048" cy="307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5968329" y="3091891"/>
              <a:ext cx="0" cy="242534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3491880" y="4077072"/>
              <a:ext cx="972108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4463988" y="3091891"/>
              <a:ext cx="0" cy="1129198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4329858" y="5085184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>
              <a:off x="4325839" y="4229447"/>
              <a:ext cx="242142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393754" y="42558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3393754" y="5051188"/>
              <a:ext cx="170134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H="1" flipV="1">
              <a:off x="3478821" y="4077072"/>
              <a:ext cx="1" cy="180021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4446910" y="5085186"/>
              <a:ext cx="4019" cy="432046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 flipH="1">
              <a:off x="3488893" y="5229201"/>
              <a:ext cx="962037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V="1">
              <a:off x="3488893" y="5049179"/>
              <a:ext cx="0" cy="180022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 flipH="1">
              <a:off x="4994361" y="2924944"/>
              <a:ext cx="370396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e 44"/>
            <p:cNvGrpSpPr/>
            <p:nvPr/>
          </p:nvGrpSpPr>
          <p:grpSpPr>
            <a:xfrm>
              <a:off x="4788210" y="2673994"/>
              <a:ext cx="775766" cy="766651"/>
              <a:chOff x="4788210" y="2673994"/>
              <a:chExt cx="775766" cy="766651"/>
            </a:xfrm>
          </p:grpSpPr>
          <p:grpSp>
            <p:nvGrpSpPr>
              <p:cNvPr id="104" name="Groupe 103"/>
              <p:cNvGrpSpPr/>
              <p:nvPr/>
            </p:nvGrpSpPr>
            <p:grpSpPr>
              <a:xfrm>
                <a:off x="4788210" y="2673994"/>
                <a:ext cx="775766" cy="766651"/>
                <a:chOff x="4788210" y="2673994"/>
                <a:chExt cx="775766" cy="766651"/>
              </a:xfrm>
            </p:grpSpPr>
            <p:cxnSp>
              <p:nvCxnSpPr>
                <p:cNvPr id="108" name="Connecteur droit 107"/>
                <p:cNvCxnSpPr/>
                <p:nvPr/>
              </p:nvCxnSpPr>
              <p:spPr>
                <a:xfrm>
                  <a:off x="4788210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/>
                <p:cNvCxnSpPr/>
                <p:nvPr/>
              </p:nvCxnSpPr>
              <p:spPr>
                <a:xfrm flipH="1">
                  <a:off x="4788210" y="2673994"/>
                  <a:ext cx="775766" cy="2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necteur droit 109"/>
                <p:cNvCxnSpPr/>
                <p:nvPr/>
              </p:nvCxnSpPr>
              <p:spPr>
                <a:xfrm>
                  <a:off x="5557936" y="2673994"/>
                  <a:ext cx="0" cy="76665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necteur droit 110"/>
                <p:cNvCxnSpPr/>
                <p:nvPr/>
              </p:nvCxnSpPr>
              <p:spPr>
                <a:xfrm>
                  <a:off x="4788210" y="3091891"/>
                  <a:ext cx="771215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" name="Connecteur droit 104"/>
              <p:cNvCxnSpPr/>
              <p:nvPr/>
            </p:nvCxnSpPr>
            <p:spPr>
              <a:xfrm>
                <a:off x="4990225" y="2996952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/>
              <p:nvPr/>
            </p:nvCxnSpPr>
            <p:spPr>
              <a:xfrm>
                <a:off x="4999646" y="3140968"/>
                <a:ext cx="363463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eur droit 106"/>
              <p:cNvCxnSpPr/>
              <p:nvPr/>
            </p:nvCxnSpPr>
            <p:spPr>
              <a:xfrm flipV="1">
                <a:off x="5171957" y="2996952"/>
                <a:ext cx="0" cy="144016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/>
            <p:cNvGrpSpPr/>
            <p:nvPr/>
          </p:nvGrpSpPr>
          <p:grpSpPr>
            <a:xfrm>
              <a:off x="4986758" y="3212976"/>
              <a:ext cx="383284" cy="1980219"/>
              <a:chOff x="4986758" y="3212976"/>
              <a:chExt cx="383284" cy="1980219"/>
            </a:xfrm>
          </p:grpSpPr>
          <p:cxnSp>
            <p:nvCxnSpPr>
              <p:cNvPr id="100" name="Connecteur droit 99"/>
              <p:cNvCxnSpPr/>
              <p:nvPr/>
            </p:nvCxnSpPr>
            <p:spPr>
              <a:xfrm flipH="1">
                <a:off x="4986759" y="3212976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H="1" flipV="1">
                <a:off x="5177361" y="3212976"/>
                <a:ext cx="4016" cy="162018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101"/>
              <p:cNvCxnSpPr/>
              <p:nvPr/>
            </p:nvCxnSpPr>
            <p:spPr>
              <a:xfrm flipH="1">
                <a:off x="4999646" y="4831444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>
              <a:xfrm flipH="1">
                <a:off x="4986758" y="5193195"/>
                <a:ext cx="370396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e 46"/>
            <p:cNvGrpSpPr/>
            <p:nvPr/>
          </p:nvGrpSpPr>
          <p:grpSpPr>
            <a:xfrm>
              <a:off x="2786374" y="4487421"/>
              <a:ext cx="2649722" cy="721470"/>
              <a:chOff x="2786374" y="4487421"/>
              <a:chExt cx="2649722" cy="721470"/>
            </a:xfrm>
          </p:grpSpPr>
          <p:cxnSp>
            <p:nvCxnSpPr>
              <p:cNvPr id="88" name="Connecteur droit 87"/>
              <p:cNvCxnSpPr/>
              <p:nvPr/>
            </p:nvCxnSpPr>
            <p:spPr>
              <a:xfrm flipV="1">
                <a:off x="4986758" y="5139190"/>
                <a:ext cx="0" cy="69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e 88"/>
              <p:cNvGrpSpPr/>
              <p:nvPr/>
            </p:nvGrpSpPr>
            <p:grpSpPr>
              <a:xfrm>
                <a:off x="2786374" y="4487421"/>
                <a:ext cx="2649722" cy="651769"/>
                <a:chOff x="2786374" y="4487421"/>
                <a:chExt cx="2649722" cy="651769"/>
              </a:xfrm>
            </p:grpSpPr>
            <p:cxnSp>
              <p:nvCxnSpPr>
                <p:cNvPr id="90" name="Connecteur droit 89"/>
                <p:cNvCxnSpPr/>
                <p:nvPr/>
              </p:nvCxnSpPr>
              <p:spPr>
                <a:xfrm flipH="1">
                  <a:off x="4860032" y="4986113"/>
                  <a:ext cx="497122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90"/>
                <p:cNvCxnSpPr/>
                <p:nvPr/>
              </p:nvCxnSpPr>
              <p:spPr>
                <a:xfrm flipH="1">
                  <a:off x="2786374" y="4660688"/>
                  <a:ext cx="207365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eur droit 91"/>
                <p:cNvCxnSpPr/>
                <p:nvPr/>
              </p:nvCxnSpPr>
              <p:spPr>
                <a:xfrm>
                  <a:off x="4860032" y="4660688"/>
                  <a:ext cx="0" cy="32542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 flipV="1">
                  <a:off x="3488893" y="4509120"/>
                  <a:ext cx="1" cy="30396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/>
                <p:cNvCxnSpPr/>
                <p:nvPr/>
              </p:nvCxnSpPr>
              <p:spPr>
                <a:xfrm flipV="1">
                  <a:off x="4446910" y="4487421"/>
                  <a:ext cx="0" cy="33597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Connecteur droit 94"/>
                <p:cNvCxnSpPr/>
                <p:nvPr/>
              </p:nvCxnSpPr>
              <p:spPr>
                <a:xfrm flipV="1">
                  <a:off x="4986758" y="4797152"/>
                  <a:ext cx="0" cy="697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/>
                <p:cNvCxnSpPr/>
                <p:nvPr/>
              </p:nvCxnSpPr>
              <p:spPr>
                <a:xfrm>
                  <a:off x="4986758" y="5139190"/>
                  <a:ext cx="44933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necteur droit 96"/>
                <p:cNvCxnSpPr/>
                <p:nvPr/>
              </p:nvCxnSpPr>
              <p:spPr>
                <a:xfrm flipV="1">
                  <a:off x="4986758" y="4866853"/>
                  <a:ext cx="449338" cy="275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necteur droit 97"/>
                <p:cNvCxnSpPr/>
                <p:nvPr/>
              </p:nvCxnSpPr>
              <p:spPr>
                <a:xfrm flipV="1">
                  <a:off x="5181377" y="4869612"/>
                  <a:ext cx="3467" cy="11650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/>
                <p:cNvCxnSpPr/>
                <p:nvPr/>
              </p:nvCxnSpPr>
              <p:spPr>
                <a:xfrm flipV="1">
                  <a:off x="5181377" y="4986114"/>
                  <a:ext cx="0" cy="153076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e 47"/>
            <p:cNvGrpSpPr/>
            <p:nvPr/>
          </p:nvGrpSpPr>
          <p:grpSpPr>
            <a:xfrm>
              <a:off x="3380882" y="4293095"/>
              <a:ext cx="216024" cy="216024"/>
              <a:chOff x="3380882" y="4293095"/>
              <a:chExt cx="216024" cy="21602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5" name="Groupe 84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86" name="Connecteur droit 85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e 48"/>
            <p:cNvGrpSpPr/>
            <p:nvPr/>
          </p:nvGrpSpPr>
          <p:grpSpPr>
            <a:xfrm>
              <a:off x="4339854" y="4248151"/>
              <a:ext cx="216024" cy="216024"/>
              <a:chOff x="3380882" y="4293095"/>
              <a:chExt cx="216024" cy="216024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1" name="Groupe 80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82" name="Connecteur droit 81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Connecteur droit 82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e 49"/>
            <p:cNvGrpSpPr/>
            <p:nvPr/>
          </p:nvGrpSpPr>
          <p:grpSpPr>
            <a:xfrm>
              <a:off x="4339854" y="4843279"/>
              <a:ext cx="216024" cy="216024"/>
              <a:chOff x="3380882" y="4293095"/>
              <a:chExt cx="216024" cy="21602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7" name="Groupe 76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cteur droit 78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e 50"/>
            <p:cNvGrpSpPr/>
            <p:nvPr/>
          </p:nvGrpSpPr>
          <p:grpSpPr>
            <a:xfrm>
              <a:off x="3383868" y="4813088"/>
              <a:ext cx="216024" cy="216024"/>
              <a:chOff x="3380882" y="4293095"/>
              <a:chExt cx="216024" cy="21602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380882" y="4293095"/>
                <a:ext cx="216024" cy="21602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3" name="Groupe 72"/>
              <p:cNvGrpSpPr/>
              <p:nvPr/>
            </p:nvGrpSpPr>
            <p:grpSpPr>
              <a:xfrm>
                <a:off x="3419872" y="4356163"/>
                <a:ext cx="144016" cy="89887"/>
                <a:chOff x="2342740" y="4837975"/>
                <a:chExt cx="144016" cy="89887"/>
              </a:xfrm>
            </p:grpSpPr>
            <p:cxnSp>
              <p:nvCxnSpPr>
                <p:cNvPr id="74" name="Connecteur droit 73"/>
                <p:cNvCxnSpPr/>
                <p:nvPr/>
              </p:nvCxnSpPr>
              <p:spPr>
                <a:xfrm flipV="1">
                  <a:off x="2411761" y="4837975"/>
                  <a:ext cx="0" cy="89887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>
                  <a:off x="2342740" y="4882918"/>
                  <a:ext cx="144016" cy="1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Connecteur droit 51"/>
            <p:cNvCxnSpPr/>
            <p:nvPr/>
          </p:nvCxnSpPr>
          <p:spPr>
            <a:xfrm>
              <a:off x="5380652" y="4811027"/>
              <a:ext cx="0" cy="36301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>
              <a:off x="4447866" y="5517232"/>
              <a:ext cx="1520463" cy="0"/>
            </a:xfrm>
            <a:prstGeom prst="line">
              <a:avLst/>
            </a:prstGeom>
            <a:ln w="1905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3977934" y="3789040"/>
              <a:ext cx="234026" cy="234026"/>
            </a:xfrm>
            <a:prstGeom prst="ellipse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C000"/>
                  </a:solidFill>
                </a:rPr>
                <a:t>A</a:t>
              </a:r>
              <a:endParaRPr lang="fr-FR" sz="1400" dirty="0">
                <a:solidFill>
                  <a:srgbClr val="FFC000"/>
                </a:solidFill>
              </a:endParaRPr>
            </a:p>
          </p:txBody>
        </p:sp>
        <p:sp>
          <p:nvSpPr>
            <p:cNvPr id="55" name="Ellipse 54"/>
            <p:cNvSpPr/>
            <p:nvPr/>
          </p:nvSpPr>
          <p:spPr>
            <a:xfrm>
              <a:off x="4788210" y="3230779"/>
              <a:ext cx="234026" cy="234026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70C0"/>
                  </a:solidFill>
                </a:rPr>
                <a:t>B</a:t>
              </a:r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5202070" y="4040405"/>
              <a:ext cx="234026" cy="234026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00B050"/>
                  </a:solidFill>
                </a:rPr>
                <a:t>C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3823203" y="4401107"/>
              <a:ext cx="234026" cy="23402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>
                  <a:solidFill>
                    <a:srgbClr val="FF0000"/>
                  </a:solidFill>
                </a:rPr>
                <a:t>D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>
              <a:off x="3125614" y="6309320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929" y="5968642"/>
                  <a:ext cx="3679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2951" r="-2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Connecteur droit avec flèche 59"/>
            <p:cNvCxnSpPr/>
            <p:nvPr/>
          </p:nvCxnSpPr>
          <p:spPr>
            <a:xfrm rot="16200000">
              <a:off x="2757097" y="5940431"/>
              <a:ext cx="737778" cy="0"/>
            </a:xfrm>
            <a:prstGeom prst="straightConnector1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/>
                <p:cNvSpPr txBox="1"/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950" y="5404574"/>
                  <a:ext cx="37138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3333" r="-2623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cteur droit 61"/>
            <p:cNvCxnSpPr/>
            <p:nvPr/>
          </p:nvCxnSpPr>
          <p:spPr>
            <a:xfrm>
              <a:off x="3347864" y="45181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>
              <a:off x="3347864" y="479715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3350692" y="4797152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/>
            <p:cNvCxnSpPr/>
            <p:nvPr/>
          </p:nvCxnSpPr>
          <p:spPr>
            <a:xfrm>
              <a:off x="3641294" y="4793465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3353436" y="44184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3629230" y="44217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>
            <a:xfrm>
              <a:off x="4297189" y="4487420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4578555" y="4391093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4300195" y="4818522"/>
              <a:ext cx="29343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4590619" y="4813088"/>
              <a:ext cx="0" cy="9962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33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" y="-6807"/>
            <a:ext cx="4848421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0"/>
            <a:ext cx="4846730" cy="68511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538528" y="457270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flipH="1" flipV="1">
            <a:off x="2718002" y="4644092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1187799" y="4653091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1481540" y="4572705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952900" y="4573899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2718004" y="4997872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2843848" y="4911824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>
            <a:off x="2800401" y="4911316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248728" y="490626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36" idx="0"/>
            <a:endCxn id="159" idx="2"/>
          </p:cNvCxnSpPr>
          <p:nvPr/>
        </p:nvCxnSpPr>
        <p:spPr>
          <a:xfrm flipV="1">
            <a:off x="3023848" y="3163261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2843848" y="2983261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2933848" y="2983261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63" name="Connecteur droit 162"/>
          <p:cNvCxnSpPr>
            <a:stCxn id="162" idx="6"/>
          </p:cNvCxnSpPr>
          <p:nvPr/>
        </p:nvCxnSpPr>
        <p:spPr>
          <a:xfrm>
            <a:off x="3113848" y="3073261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3032934" y="2204459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48728" y="2886431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3023848" y="2886431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rot="5400000">
            <a:off x="2852934" y="2401612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flipV="1">
            <a:off x="1713797" y="2491612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endCxn id="172" idx="2"/>
          </p:cNvCxnSpPr>
          <p:nvPr/>
        </p:nvCxnSpPr>
        <p:spPr>
          <a:xfrm>
            <a:off x="1713797" y="2491612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1538560" y="4760076"/>
            <a:ext cx="359968" cy="317841"/>
            <a:chOff x="1639793" y="4357315"/>
            <a:chExt cx="359968" cy="317841"/>
          </a:xfrm>
        </p:grpSpPr>
        <p:grpSp>
          <p:nvGrpSpPr>
            <p:cNvPr id="180" name="Groupe 179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Connecteur droit 18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Connecteur droit 183"/>
          <p:cNvCxnSpPr/>
          <p:nvPr/>
        </p:nvCxnSpPr>
        <p:spPr>
          <a:xfrm>
            <a:off x="2800401" y="3073261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5620867" y="4381663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185"/>
          <p:cNvCxnSpPr/>
          <p:nvPr/>
        </p:nvCxnSpPr>
        <p:spPr>
          <a:xfrm flipH="1" flipV="1">
            <a:off x="6800341" y="4453050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 flipH="1">
            <a:off x="5270138" y="4462049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5563879" y="4381663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6035239" y="4382857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H="1">
            <a:off x="6800343" y="4806830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26187" y="4720782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2" name="Connecteur droit 191"/>
          <p:cNvCxnSpPr/>
          <p:nvPr/>
        </p:nvCxnSpPr>
        <p:spPr>
          <a:xfrm>
            <a:off x="6882740" y="4720274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7331067" y="4715220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>
            <a:stCxn id="191" idx="0"/>
            <a:endCxn id="195" idx="2"/>
          </p:cNvCxnSpPr>
          <p:nvPr/>
        </p:nvCxnSpPr>
        <p:spPr>
          <a:xfrm flipV="1">
            <a:off x="7106187" y="2972219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926187" y="2792219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Ellipse 195"/>
          <p:cNvSpPr/>
          <p:nvPr/>
        </p:nvSpPr>
        <p:spPr>
          <a:xfrm>
            <a:off x="7016187" y="2792219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97" name="Connecteur droit 196"/>
          <p:cNvCxnSpPr>
            <a:stCxn id="196" idx="6"/>
          </p:cNvCxnSpPr>
          <p:nvPr/>
        </p:nvCxnSpPr>
        <p:spPr>
          <a:xfrm>
            <a:off x="7196187" y="2882219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/>
          <p:cNvCxnSpPr/>
          <p:nvPr/>
        </p:nvCxnSpPr>
        <p:spPr>
          <a:xfrm>
            <a:off x="7115273" y="2013417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/>
          <p:nvPr/>
        </p:nvCxnSpPr>
        <p:spPr>
          <a:xfrm>
            <a:off x="7331067" y="2695389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199"/>
          <p:cNvCxnSpPr/>
          <p:nvPr/>
        </p:nvCxnSpPr>
        <p:spPr>
          <a:xfrm>
            <a:off x="7106187" y="2695389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/>
        </p:nvSpPr>
        <p:spPr>
          <a:xfrm rot="5400000">
            <a:off x="6935273" y="2210570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2" name="Connecteur droit 201"/>
          <p:cNvCxnSpPr/>
          <p:nvPr/>
        </p:nvCxnSpPr>
        <p:spPr>
          <a:xfrm flipV="1">
            <a:off x="5796136" y="2300570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>
            <a:endCxn id="201" idx="2"/>
          </p:cNvCxnSpPr>
          <p:nvPr/>
        </p:nvCxnSpPr>
        <p:spPr>
          <a:xfrm>
            <a:off x="5796136" y="2300570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e 203"/>
          <p:cNvGrpSpPr/>
          <p:nvPr/>
        </p:nvGrpSpPr>
        <p:grpSpPr>
          <a:xfrm>
            <a:off x="5620899" y="4569034"/>
            <a:ext cx="359968" cy="317841"/>
            <a:chOff x="1639793" y="4357315"/>
            <a:chExt cx="359968" cy="317841"/>
          </a:xfrm>
        </p:grpSpPr>
        <p:grpSp>
          <p:nvGrpSpPr>
            <p:cNvPr id="205" name="Groupe 204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8" name="Connecteur droit 207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Connecteur droit 205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Connecteur droit 208"/>
          <p:cNvCxnSpPr/>
          <p:nvPr/>
        </p:nvCxnSpPr>
        <p:spPr>
          <a:xfrm>
            <a:off x="6882740" y="2882219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Ellipse 209"/>
          <p:cNvSpPr/>
          <p:nvPr/>
        </p:nvSpPr>
        <p:spPr>
          <a:xfrm>
            <a:off x="8388424" y="4372049"/>
            <a:ext cx="180000" cy="18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1" name="Ellipse 210"/>
          <p:cNvSpPr/>
          <p:nvPr/>
        </p:nvSpPr>
        <p:spPr>
          <a:xfrm>
            <a:off x="8028384" y="4716830"/>
            <a:ext cx="180000" cy="18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12" name="Connecteur droit 211"/>
          <p:cNvCxnSpPr>
            <a:stCxn id="211" idx="7"/>
            <a:endCxn id="210" idx="3"/>
          </p:cNvCxnSpPr>
          <p:nvPr/>
        </p:nvCxnSpPr>
        <p:spPr>
          <a:xfrm flipV="1">
            <a:off x="8182024" y="4525689"/>
            <a:ext cx="232760" cy="2175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/>
          <p:cNvSpPr/>
          <p:nvPr/>
        </p:nvSpPr>
        <p:spPr>
          <a:xfrm>
            <a:off x="8383445" y="2813455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16" name="Connecteur droit 215"/>
          <p:cNvCxnSpPr>
            <a:stCxn id="211" idx="0"/>
          </p:cNvCxnSpPr>
          <p:nvPr/>
        </p:nvCxnSpPr>
        <p:spPr>
          <a:xfrm flipV="1">
            <a:off x="8118384" y="3032193"/>
            <a:ext cx="296400" cy="16846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 rot="5400000">
            <a:off x="8298424" y="2210570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0" name="Connecteur droit 219"/>
          <p:cNvCxnSpPr>
            <a:endCxn id="215" idx="0"/>
          </p:cNvCxnSpPr>
          <p:nvPr/>
        </p:nvCxnSpPr>
        <p:spPr>
          <a:xfrm flipH="1">
            <a:off x="8473445" y="2004210"/>
            <a:ext cx="0" cy="8092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Arc 220"/>
          <p:cNvSpPr/>
          <p:nvPr/>
        </p:nvSpPr>
        <p:spPr>
          <a:xfrm>
            <a:off x="8342898" y="2780193"/>
            <a:ext cx="252000" cy="252000"/>
          </a:xfrm>
          <a:prstGeom prst="arc">
            <a:avLst>
              <a:gd name="adj1" fmla="val 21514046"/>
              <a:gd name="adj2" fmla="val 13779304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6" name="Connecteur droit 225"/>
          <p:cNvCxnSpPr/>
          <p:nvPr/>
        </p:nvCxnSpPr>
        <p:spPr>
          <a:xfrm>
            <a:off x="8280462" y="3004477"/>
            <a:ext cx="282983" cy="4978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/>
          <p:cNvCxnSpPr>
            <a:stCxn id="219" idx="0"/>
          </p:cNvCxnSpPr>
          <p:nvPr/>
        </p:nvCxnSpPr>
        <p:spPr>
          <a:xfrm>
            <a:off x="8568424" y="2300570"/>
            <a:ext cx="2042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 flipV="1">
            <a:off x="8772628" y="2300571"/>
            <a:ext cx="0" cy="24595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237"/>
          <p:cNvCxnSpPr>
            <a:stCxn id="210" idx="6"/>
          </p:cNvCxnSpPr>
          <p:nvPr/>
        </p:nvCxnSpPr>
        <p:spPr>
          <a:xfrm flipV="1">
            <a:off x="8568424" y="4453050"/>
            <a:ext cx="204204" cy="89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e 243"/>
          <p:cNvGrpSpPr/>
          <p:nvPr/>
        </p:nvGrpSpPr>
        <p:grpSpPr>
          <a:xfrm>
            <a:off x="8592644" y="4782456"/>
            <a:ext cx="359968" cy="154919"/>
            <a:chOff x="1344635" y="4145658"/>
            <a:chExt cx="359968" cy="154919"/>
          </a:xfrm>
        </p:grpSpPr>
        <p:sp>
          <p:nvSpPr>
            <p:cNvPr id="246" name="Rectangle 245"/>
            <p:cNvSpPr/>
            <p:nvPr/>
          </p:nvSpPr>
          <p:spPr>
            <a:xfrm>
              <a:off x="1344635" y="4151817"/>
              <a:ext cx="359968" cy="148760"/>
            </a:xfrm>
            <a:prstGeom prst="rect">
              <a:avLst/>
            </a:prstGeom>
            <a:pattFill prst="lt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7" name="Connecteur droit 24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Ellipse 247"/>
          <p:cNvSpPr/>
          <p:nvPr/>
        </p:nvSpPr>
        <p:spPr>
          <a:xfrm>
            <a:off x="2094339" y="4382857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9" name="Ellipse 248"/>
          <p:cNvSpPr/>
          <p:nvPr/>
        </p:nvSpPr>
        <p:spPr>
          <a:xfrm>
            <a:off x="3048149" y="198004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0" name="Ellipse 249"/>
          <p:cNvSpPr/>
          <p:nvPr/>
        </p:nvSpPr>
        <p:spPr>
          <a:xfrm>
            <a:off x="1781515" y="2530448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3048149" y="3729487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3" name="Ellipse 252"/>
          <p:cNvSpPr/>
          <p:nvPr/>
        </p:nvSpPr>
        <p:spPr>
          <a:xfrm>
            <a:off x="6161463" y="416702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54" name="Ellipse 253"/>
          <p:cNvSpPr/>
          <p:nvPr/>
        </p:nvSpPr>
        <p:spPr>
          <a:xfrm>
            <a:off x="7115273" y="1791928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5" name="Ellipse 254"/>
          <p:cNvSpPr/>
          <p:nvPr/>
        </p:nvSpPr>
        <p:spPr>
          <a:xfrm>
            <a:off x="5848639" y="237996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6" name="Ellipse 255"/>
          <p:cNvSpPr/>
          <p:nvPr/>
        </p:nvSpPr>
        <p:spPr>
          <a:xfrm>
            <a:off x="7146614" y="3579005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7" name="Ellipse 256"/>
          <p:cNvSpPr/>
          <p:nvPr/>
        </p:nvSpPr>
        <p:spPr>
          <a:xfrm>
            <a:off x="8835599" y="229181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8" name="Ellipse 257"/>
          <p:cNvSpPr/>
          <p:nvPr/>
        </p:nvSpPr>
        <p:spPr>
          <a:xfrm>
            <a:off x="8020561" y="3504842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59" name="Ellipse 258"/>
          <p:cNvSpPr/>
          <p:nvPr/>
        </p:nvSpPr>
        <p:spPr>
          <a:xfrm>
            <a:off x="8274011" y="465309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60" name="Ellipse 259"/>
          <p:cNvSpPr/>
          <p:nvPr/>
        </p:nvSpPr>
        <p:spPr>
          <a:xfrm>
            <a:off x="8508037" y="1840319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48421" y="970"/>
            <a:ext cx="484842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1738933" y="424435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3" y="4244357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3136288" y="2358479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8" y="2358479"/>
                <a:ext cx="33021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3023848" y="4609876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48" y="4609876"/>
                <a:ext cx="32502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022270" y="3138795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270" y="3138795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5842273" y="4069699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273" y="4069699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7239628" y="218382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628" y="2183821"/>
                <a:ext cx="33021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7127188" y="443521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88" y="4435218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7125610" y="2964137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610" y="2964137"/>
                <a:ext cx="318036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7935397" y="492299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397" y="4922998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8352391" y="409505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391" y="4095050"/>
                <a:ext cx="3250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8016897" y="2764955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897" y="2764955"/>
                <a:ext cx="31803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8040587" y="2172488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587" y="2172488"/>
                <a:ext cx="330219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3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/>
          <p:cNvSpPr/>
          <p:nvPr/>
        </p:nvSpPr>
        <p:spPr>
          <a:xfrm>
            <a:off x="676451" y="3352158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Connecteur droit 116"/>
          <p:cNvCxnSpPr/>
          <p:nvPr/>
        </p:nvCxnSpPr>
        <p:spPr>
          <a:xfrm flipH="1" flipV="1">
            <a:off x="1855925" y="3423545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>
            <a:off x="325722" y="3432544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19463" y="3352158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1090823" y="335335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 flipH="1">
            <a:off x="1855927" y="3777325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981771" y="3691277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8" name="Connecteur droit 137"/>
          <p:cNvCxnSpPr/>
          <p:nvPr/>
        </p:nvCxnSpPr>
        <p:spPr>
          <a:xfrm>
            <a:off x="1938324" y="3690769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2386651" y="3685715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>
            <a:stCxn id="136" idx="0"/>
            <a:endCxn id="159" idx="2"/>
          </p:cNvCxnSpPr>
          <p:nvPr/>
        </p:nvCxnSpPr>
        <p:spPr>
          <a:xfrm flipV="1">
            <a:off x="2161771" y="1942714"/>
            <a:ext cx="0" cy="174856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981771" y="1762714"/>
            <a:ext cx="360000" cy="180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/>
          <p:cNvSpPr/>
          <p:nvPr/>
        </p:nvSpPr>
        <p:spPr>
          <a:xfrm>
            <a:off x="2071771" y="1762714"/>
            <a:ext cx="180000" cy="1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63" name="Connecteur droit 162"/>
          <p:cNvCxnSpPr>
            <a:stCxn id="162" idx="6"/>
          </p:cNvCxnSpPr>
          <p:nvPr/>
        </p:nvCxnSpPr>
        <p:spPr>
          <a:xfrm>
            <a:off x="2251771" y="1852714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2170857" y="983912"/>
            <a:ext cx="0" cy="66740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2386651" y="1665884"/>
            <a:ext cx="0" cy="1868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>
            <a:off x="2161771" y="1665884"/>
            <a:ext cx="22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rot="5400000">
            <a:off x="1990857" y="118106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droit 173"/>
          <p:cNvCxnSpPr/>
          <p:nvPr/>
        </p:nvCxnSpPr>
        <p:spPr>
          <a:xfrm flipV="1">
            <a:off x="851720" y="1271065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>
            <a:endCxn id="172" idx="2"/>
          </p:cNvCxnSpPr>
          <p:nvPr/>
        </p:nvCxnSpPr>
        <p:spPr>
          <a:xfrm>
            <a:off x="851720" y="1271065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e 178"/>
          <p:cNvGrpSpPr/>
          <p:nvPr/>
        </p:nvGrpSpPr>
        <p:grpSpPr>
          <a:xfrm>
            <a:off x="676483" y="3539529"/>
            <a:ext cx="359968" cy="317841"/>
            <a:chOff x="1639793" y="4357315"/>
            <a:chExt cx="359968" cy="317841"/>
          </a:xfrm>
        </p:grpSpPr>
        <p:grpSp>
          <p:nvGrpSpPr>
            <p:cNvPr id="180" name="Groupe 179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83" name="Connecteur droit 182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Connecteur droit 180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4" name="Connecteur droit 183"/>
          <p:cNvCxnSpPr/>
          <p:nvPr/>
        </p:nvCxnSpPr>
        <p:spPr>
          <a:xfrm>
            <a:off x="1938324" y="1852714"/>
            <a:ext cx="1348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Ellipse 247"/>
          <p:cNvSpPr/>
          <p:nvPr/>
        </p:nvSpPr>
        <p:spPr>
          <a:xfrm>
            <a:off x="1232262" y="3162310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49" name="Ellipse 248"/>
          <p:cNvSpPr/>
          <p:nvPr/>
        </p:nvSpPr>
        <p:spPr>
          <a:xfrm>
            <a:off x="2186072" y="759496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70C0"/>
                </a:solidFill>
              </a:rPr>
              <a:t>3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0" name="Ellipse 249"/>
          <p:cNvSpPr/>
          <p:nvPr/>
        </p:nvSpPr>
        <p:spPr>
          <a:xfrm>
            <a:off x="919438" y="130990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51" name="Ellipse 250"/>
          <p:cNvSpPr/>
          <p:nvPr/>
        </p:nvSpPr>
        <p:spPr>
          <a:xfrm>
            <a:off x="2186072" y="2508940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829603" y="307635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03" y="3076353"/>
                <a:ext cx="31919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319211" y="1132565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11" y="1132565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170180" y="3413570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80" y="3413570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481723" y="1714214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723" y="1714214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/>
          <p:cNvSpPr/>
          <p:nvPr/>
        </p:nvSpPr>
        <p:spPr>
          <a:xfrm>
            <a:off x="2965028" y="3346058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 rot="5400000">
            <a:off x="4279434" y="1174965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/>
          <p:cNvCxnSpPr/>
          <p:nvPr/>
        </p:nvCxnSpPr>
        <p:spPr>
          <a:xfrm flipV="1">
            <a:off x="3140297" y="1264965"/>
            <a:ext cx="0" cy="208109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>
            <a:endCxn id="101" idx="2"/>
          </p:cNvCxnSpPr>
          <p:nvPr/>
        </p:nvCxnSpPr>
        <p:spPr>
          <a:xfrm>
            <a:off x="3140297" y="1264965"/>
            <a:ext cx="122913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e 103"/>
          <p:cNvGrpSpPr/>
          <p:nvPr/>
        </p:nvGrpSpPr>
        <p:grpSpPr>
          <a:xfrm>
            <a:off x="2965060" y="3533429"/>
            <a:ext cx="359968" cy="317841"/>
            <a:chOff x="1639793" y="4357315"/>
            <a:chExt cx="359968" cy="317841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639793" y="4520237"/>
              <a:ext cx="359968" cy="154919"/>
              <a:chOff x="1344635" y="4145658"/>
              <a:chExt cx="359968" cy="154919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344635" y="4151817"/>
                <a:ext cx="359968" cy="148760"/>
              </a:xfrm>
              <a:prstGeom prst="rect">
                <a:avLst/>
              </a:prstGeom>
              <a:pattFill prst="ltUpDiag">
                <a:fgClr>
                  <a:srgbClr val="FFC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Connecteur droit 105"/>
            <p:cNvCxnSpPr/>
            <p:nvPr/>
          </p:nvCxnSpPr>
          <p:spPr>
            <a:xfrm>
              <a:off x="1812079" y="4357315"/>
              <a:ext cx="0" cy="16292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Ellipse 111"/>
          <p:cNvSpPr/>
          <p:nvPr/>
        </p:nvSpPr>
        <p:spPr>
          <a:xfrm>
            <a:off x="3208015" y="1303801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80" y="3070253"/>
                <a:ext cx="585866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8" y="1126465"/>
                <a:ext cx="59689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Ellipse 119"/>
          <p:cNvSpPr/>
          <p:nvPr/>
        </p:nvSpPr>
        <p:spPr>
          <a:xfrm>
            <a:off x="5897737" y="3320583"/>
            <a:ext cx="180000" cy="1800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27" name="Rectangle 126"/>
          <p:cNvSpPr/>
          <p:nvPr/>
        </p:nvSpPr>
        <p:spPr>
          <a:xfrm rot="5400000">
            <a:off x="5807737" y="1159104"/>
            <a:ext cx="360000" cy="18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3" name="Connecteur droit 132"/>
          <p:cNvCxnSpPr>
            <a:stCxn id="127" idx="0"/>
          </p:cNvCxnSpPr>
          <p:nvPr/>
        </p:nvCxnSpPr>
        <p:spPr>
          <a:xfrm>
            <a:off x="6077737" y="1249104"/>
            <a:ext cx="20420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6281941" y="1249105"/>
            <a:ext cx="0" cy="245950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>
            <a:stCxn id="120" idx="6"/>
          </p:cNvCxnSpPr>
          <p:nvPr/>
        </p:nvCxnSpPr>
        <p:spPr>
          <a:xfrm flipV="1">
            <a:off x="6077737" y="3401584"/>
            <a:ext cx="204204" cy="899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e 136"/>
          <p:cNvGrpSpPr/>
          <p:nvPr/>
        </p:nvGrpSpPr>
        <p:grpSpPr>
          <a:xfrm>
            <a:off x="6101957" y="3730990"/>
            <a:ext cx="359968" cy="154919"/>
            <a:chOff x="1344635" y="4145658"/>
            <a:chExt cx="359968" cy="154919"/>
          </a:xfrm>
        </p:grpSpPr>
        <p:sp>
          <p:nvSpPr>
            <p:cNvPr id="139" name="Rectangle 138"/>
            <p:cNvSpPr/>
            <p:nvPr/>
          </p:nvSpPr>
          <p:spPr>
            <a:xfrm>
              <a:off x="1344635" y="4151817"/>
              <a:ext cx="359968" cy="148760"/>
            </a:xfrm>
            <a:prstGeom prst="rect">
              <a:avLst/>
            </a:prstGeom>
            <a:pattFill prst="ltUpDiag">
              <a:fgClr>
                <a:srgbClr val="FF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Ellipse 142"/>
          <p:cNvSpPr/>
          <p:nvPr/>
        </p:nvSpPr>
        <p:spPr>
          <a:xfrm>
            <a:off x="6344912" y="1240353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0</a:t>
            </a:r>
            <a:endParaRPr lang="fr-FR" sz="1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oneTexte 148"/>
              <p:cNvSpPr txBox="1"/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9" name="ZoneTexte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249059"/>
                <a:ext cx="585866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ZoneTexte 149"/>
              <p:cNvSpPr txBox="1"/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0" name="ZoneTexte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101853"/>
                <a:ext cx="59689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Connecteur droit avec flèche 150"/>
          <p:cNvCxnSpPr/>
          <p:nvPr/>
        </p:nvCxnSpPr>
        <p:spPr>
          <a:xfrm>
            <a:off x="3137346" y="3432544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ZoneTexte 151"/>
              <p:cNvSpPr txBox="1"/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2" name="ZoneTexte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854" y="3160018"/>
                <a:ext cx="37234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Connecteur droit avec flèche 152"/>
          <p:cNvCxnSpPr/>
          <p:nvPr/>
        </p:nvCxnSpPr>
        <p:spPr>
          <a:xfrm rot="16200000">
            <a:off x="2776155" y="3073269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ZoneTexte 153"/>
              <p:cNvSpPr txBox="1"/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4" name="ZoneTexte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44" y="2625953"/>
                <a:ext cx="37394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eur droit avec flèche 154"/>
          <p:cNvCxnSpPr/>
          <p:nvPr/>
        </p:nvCxnSpPr>
        <p:spPr>
          <a:xfrm rot="16200000">
            <a:off x="5913052" y="305465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ZoneTexte 155"/>
              <p:cNvSpPr txBox="1"/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6" name="ZoneTexte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41" y="2607340"/>
                <a:ext cx="37394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 droit avec flèche 156"/>
          <p:cNvCxnSpPr/>
          <p:nvPr/>
        </p:nvCxnSpPr>
        <p:spPr>
          <a:xfrm>
            <a:off x="6287001" y="3396336"/>
            <a:ext cx="737778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509" y="3123810"/>
                <a:ext cx="362022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Connecteur droit 160"/>
          <p:cNvCxnSpPr>
            <a:endCxn id="115" idx="1"/>
          </p:cNvCxnSpPr>
          <p:nvPr/>
        </p:nvCxnSpPr>
        <p:spPr>
          <a:xfrm flipV="1">
            <a:off x="4607788" y="1264965"/>
            <a:ext cx="0" cy="215858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ZoneTexte 164"/>
              <p:cNvSpPr txBox="1"/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5" name="ZoneTexte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61" y="3716162"/>
                <a:ext cx="711728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25" y="2340357"/>
                <a:ext cx="1161418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cteur droit 170"/>
          <p:cNvCxnSpPr/>
          <p:nvPr/>
        </p:nvCxnSpPr>
        <p:spPr>
          <a:xfrm flipV="1">
            <a:off x="3140297" y="3993161"/>
            <a:ext cx="1409137" cy="0"/>
          </a:xfrm>
          <a:prstGeom prst="line">
            <a:avLst/>
          </a:prstGeom>
          <a:ln w="28575">
            <a:solidFill>
              <a:srgbClr val="FFC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necteur droit 235"/>
          <p:cNvCxnSpPr/>
          <p:nvPr/>
        </p:nvCxnSpPr>
        <p:spPr>
          <a:xfrm flipH="1" flipV="1">
            <a:off x="1981771" y="4962722"/>
            <a:ext cx="1" cy="353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H="1">
            <a:off x="438064" y="5309586"/>
            <a:ext cx="1530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>
            <a:off x="731805" y="5229200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/>
          <p:cNvCxnSpPr/>
          <p:nvPr/>
        </p:nvCxnSpPr>
        <p:spPr>
          <a:xfrm>
            <a:off x="1203165" y="5230394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/>
          <p:cNvCxnSpPr/>
          <p:nvPr/>
        </p:nvCxnSpPr>
        <p:spPr>
          <a:xfrm flipH="1">
            <a:off x="1957776" y="4962722"/>
            <a:ext cx="6298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/>
          <p:cNvCxnSpPr/>
          <p:nvPr/>
        </p:nvCxnSpPr>
        <p:spPr>
          <a:xfrm>
            <a:off x="2040173" y="4876166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/>
          <p:cNvCxnSpPr/>
          <p:nvPr/>
        </p:nvCxnSpPr>
        <p:spPr>
          <a:xfrm>
            <a:off x="2488500" y="4871112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Ellipse 264"/>
          <p:cNvSpPr/>
          <p:nvPr/>
        </p:nvSpPr>
        <p:spPr>
          <a:xfrm>
            <a:off x="1344604" y="5039352"/>
            <a:ext cx="234026" cy="234026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1</a:t>
            </a:r>
            <a:endParaRPr lang="fr-F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ZoneTexte 265"/>
              <p:cNvSpPr txBox="1"/>
              <p:nvPr/>
            </p:nvSpPr>
            <p:spPr>
              <a:xfrm>
                <a:off x="403332" y="4961112"/>
                <a:ext cx="5858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6" name="ZoneTexte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32" y="4961112"/>
                <a:ext cx="58586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ZoneTexte 266"/>
              <p:cNvSpPr txBox="1"/>
              <p:nvPr/>
            </p:nvSpPr>
            <p:spPr>
              <a:xfrm>
                <a:off x="2272029" y="4598967"/>
                <a:ext cx="591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  <m:r>
                        <a:rPr lang="fr-FR" sz="1200" b="0" i="1" smtClean="0">
                          <a:latin typeface="Cambria Math"/>
                        </a:rPr>
                        <m:t>∈1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7" name="ZoneTexte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29" y="4598967"/>
                <a:ext cx="591700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necteur droit avec flèche 267"/>
          <p:cNvCxnSpPr/>
          <p:nvPr/>
        </p:nvCxnSpPr>
        <p:spPr>
          <a:xfrm>
            <a:off x="989198" y="5303346"/>
            <a:ext cx="73777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ZoneTexte 268"/>
              <p:cNvSpPr txBox="1"/>
              <p:nvPr/>
            </p:nvSpPr>
            <p:spPr>
              <a:xfrm>
                <a:off x="1540706" y="5030820"/>
                <a:ext cx="3687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9" name="ZoneTexte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706" y="5030820"/>
                <a:ext cx="368754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0" name="Connecteur droit avec flèche 269"/>
          <p:cNvCxnSpPr/>
          <p:nvPr/>
        </p:nvCxnSpPr>
        <p:spPr>
          <a:xfrm rot="16200000">
            <a:off x="615895" y="4938930"/>
            <a:ext cx="73777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ZoneTexte 270"/>
              <p:cNvSpPr txBox="1"/>
              <p:nvPr/>
            </p:nvSpPr>
            <p:spPr>
              <a:xfrm>
                <a:off x="983367" y="4461582"/>
                <a:ext cx="37035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1" name="ZoneTexte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7" y="4461582"/>
                <a:ext cx="370358" cy="276999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97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378860" y="269353"/>
            <a:ext cx="1704467" cy="1599181"/>
            <a:chOff x="378860" y="253982"/>
            <a:chExt cx="1704467" cy="1599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/>
                <p:cNvSpPr txBox="1"/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" name="ZoneTexte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e 9"/>
            <p:cNvGrpSpPr/>
            <p:nvPr/>
          </p:nvGrpSpPr>
          <p:grpSpPr>
            <a:xfrm>
              <a:off x="971600" y="530982"/>
              <a:ext cx="737778" cy="737778"/>
              <a:chOff x="971600" y="530982"/>
              <a:chExt cx="737778" cy="737778"/>
            </a:xfrm>
          </p:grpSpPr>
          <p:cxnSp>
            <p:nvCxnSpPr>
              <p:cNvPr id="6" name="Connecteur droit avec flèche 5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e 10"/>
            <p:cNvGrpSpPr/>
            <p:nvPr/>
          </p:nvGrpSpPr>
          <p:grpSpPr>
            <a:xfrm rot="19800000">
              <a:off x="732510" y="395959"/>
              <a:ext cx="737778" cy="737778"/>
              <a:chOff x="971600" y="530982"/>
              <a:chExt cx="737778" cy="737778"/>
            </a:xfrm>
          </p:grpSpPr>
          <p:cxnSp>
            <p:nvCxnSpPr>
              <p:cNvPr id="12" name="Connecteur droit avec flèche 11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/>
                <p:cNvSpPr txBox="1"/>
                <p:nvPr/>
              </p:nvSpPr>
              <p:spPr>
                <a:xfrm>
                  <a:off x="1600944" y="761370"/>
                  <a:ext cx="37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4" name="ZoneTexte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944" y="761370"/>
                  <a:ext cx="37035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/>
                <p:cNvSpPr txBox="1"/>
                <p:nvPr/>
              </p:nvSpPr>
              <p:spPr>
                <a:xfrm>
                  <a:off x="418271" y="345925"/>
                  <a:ext cx="3584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5" name="ZoneTexte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1" y="345925"/>
                  <a:ext cx="35843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ZoneTexte 15"/>
                <p:cNvSpPr txBox="1"/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6" name="ZoneTexte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/>
            <p:cNvSpPr/>
            <p:nvPr/>
          </p:nvSpPr>
          <p:spPr>
            <a:xfrm>
              <a:off x="378860" y="684359"/>
              <a:ext cx="1168804" cy="1168804"/>
            </a:xfrm>
            <a:prstGeom prst="arc">
              <a:avLst>
                <a:gd name="adj1" fmla="val 20083494"/>
                <a:gd name="adj2" fmla="val 21416960"/>
              </a:avLst>
            </a:prstGeom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/>
                <p:cNvSpPr txBox="1"/>
                <p:nvPr/>
              </p:nvSpPr>
              <p:spPr>
                <a:xfrm>
                  <a:off x="1475656" y="991761"/>
                  <a:ext cx="31758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/>
                          </a:rPr>
                          <m:t>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8" name="ZoneText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991761"/>
                  <a:ext cx="317587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e 19"/>
          <p:cNvGrpSpPr/>
          <p:nvPr/>
        </p:nvGrpSpPr>
        <p:grpSpPr>
          <a:xfrm>
            <a:off x="2225198" y="269353"/>
            <a:ext cx="1700876" cy="1599181"/>
            <a:chOff x="378860" y="253982"/>
            <a:chExt cx="1700876" cy="1599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ZoneTexte 20"/>
                <p:cNvSpPr txBox="1"/>
                <p:nvPr/>
              </p:nvSpPr>
              <p:spPr>
                <a:xfrm>
                  <a:off x="1709378" y="1130260"/>
                  <a:ext cx="37035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1" name="ZoneTexte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8" y="1130260"/>
                  <a:ext cx="37035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e 21"/>
            <p:cNvGrpSpPr/>
            <p:nvPr/>
          </p:nvGrpSpPr>
          <p:grpSpPr>
            <a:xfrm>
              <a:off x="971600" y="530982"/>
              <a:ext cx="737778" cy="737778"/>
              <a:chOff x="971600" y="530982"/>
              <a:chExt cx="737778" cy="737778"/>
            </a:xfrm>
          </p:grpSpPr>
          <p:cxnSp>
            <p:nvCxnSpPr>
              <p:cNvPr id="32" name="Connecteur droit avec flèche 31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ZoneTexte 22"/>
                <p:cNvSpPr txBox="1"/>
                <p:nvPr/>
              </p:nvSpPr>
              <p:spPr>
                <a:xfrm>
                  <a:off x="784626" y="253982"/>
                  <a:ext cx="35843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3" name="ZoneTexte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26" y="253982"/>
                  <a:ext cx="35843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e 23"/>
            <p:cNvGrpSpPr/>
            <p:nvPr/>
          </p:nvGrpSpPr>
          <p:grpSpPr>
            <a:xfrm rot="19800000">
              <a:off x="732510" y="395959"/>
              <a:ext cx="737778" cy="737778"/>
              <a:chOff x="971600" y="530982"/>
              <a:chExt cx="737778" cy="737778"/>
            </a:xfrm>
          </p:grpSpPr>
          <p:cxnSp>
            <p:nvCxnSpPr>
              <p:cNvPr id="30" name="Connecteur droit avec flèche 29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avec flèche 30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5" name="ZoneTexte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ZoneTexte 25"/>
                <p:cNvSpPr txBox="1"/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6" name="ZoneTexte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/>
                <p:cNvSpPr txBox="1"/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7" name="ZoneTexte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5" y="1369894"/>
                  <a:ext cx="72212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27"/>
            <p:cNvSpPr/>
            <p:nvPr/>
          </p:nvSpPr>
          <p:spPr>
            <a:xfrm>
              <a:off x="378860" y="684359"/>
              <a:ext cx="1168804" cy="1168804"/>
            </a:xfrm>
            <a:prstGeom prst="arc">
              <a:avLst>
                <a:gd name="adj1" fmla="val 20083494"/>
                <a:gd name="adj2" fmla="val 21416960"/>
              </a:avLst>
            </a:prstGeom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/>
                <p:cNvSpPr txBox="1"/>
                <p:nvPr/>
              </p:nvSpPr>
              <p:spPr>
                <a:xfrm>
                  <a:off x="1502008" y="961019"/>
                  <a:ext cx="31758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𝛽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9" name="ZoneTexte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008" y="961019"/>
                  <a:ext cx="317587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e 33"/>
          <p:cNvGrpSpPr/>
          <p:nvPr/>
        </p:nvGrpSpPr>
        <p:grpSpPr>
          <a:xfrm>
            <a:off x="4067944" y="269353"/>
            <a:ext cx="1704467" cy="1599181"/>
            <a:chOff x="378860" y="253982"/>
            <a:chExt cx="1704467" cy="15991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/>
                <p:cNvSpPr txBox="1"/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5" name="ZoneTexte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378" y="1130260"/>
                  <a:ext cx="373949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e 35"/>
            <p:cNvGrpSpPr/>
            <p:nvPr/>
          </p:nvGrpSpPr>
          <p:grpSpPr>
            <a:xfrm>
              <a:off x="971600" y="530982"/>
              <a:ext cx="737778" cy="737778"/>
              <a:chOff x="971600" y="530982"/>
              <a:chExt cx="737778" cy="737778"/>
            </a:xfrm>
          </p:grpSpPr>
          <p:cxnSp>
            <p:nvCxnSpPr>
              <p:cNvPr id="46" name="Connecteur droit avec flèche 45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ZoneTexte 36"/>
                <p:cNvSpPr txBox="1"/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7" name="ZoneTexte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626" y="253982"/>
                  <a:ext cx="362022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e 37"/>
            <p:cNvGrpSpPr/>
            <p:nvPr/>
          </p:nvGrpSpPr>
          <p:grpSpPr>
            <a:xfrm rot="19800000">
              <a:off x="732510" y="395959"/>
              <a:ext cx="737778" cy="737778"/>
              <a:chOff x="971600" y="530982"/>
              <a:chExt cx="737778" cy="737778"/>
            </a:xfrm>
          </p:grpSpPr>
          <p:cxnSp>
            <p:nvCxnSpPr>
              <p:cNvPr id="44" name="Connecteur droit avec flèche 43"/>
              <p:cNvCxnSpPr/>
              <p:nvPr/>
            </p:nvCxnSpPr>
            <p:spPr>
              <a:xfrm>
                <a:off x="971600" y="1268760"/>
                <a:ext cx="7377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44"/>
              <p:cNvCxnSpPr/>
              <p:nvPr/>
            </p:nvCxnSpPr>
            <p:spPr>
              <a:xfrm rot="16200000">
                <a:off x="602711" y="899871"/>
                <a:ext cx="737778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/>
                <p:cNvSpPr txBox="1"/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9" name="ZoneTexte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944" y="761370"/>
                  <a:ext cx="373949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/>
                <p:cNvSpPr txBox="1"/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0" name="ZoneTexte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1" y="345925"/>
                  <a:ext cx="362022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ZoneTexte 40"/>
                <p:cNvSpPr txBox="1"/>
                <p:nvPr/>
              </p:nvSpPr>
              <p:spPr>
                <a:xfrm>
                  <a:off x="609775" y="1369894"/>
                  <a:ext cx="72571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1" name="ZoneTexte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75" y="1369894"/>
                  <a:ext cx="725711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Arc 41"/>
            <p:cNvSpPr/>
            <p:nvPr/>
          </p:nvSpPr>
          <p:spPr>
            <a:xfrm>
              <a:off x="378860" y="684359"/>
              <a:ext cx="1168804" cy="1168804"/>
            </a:xfrm>
            <a:prstGeom prst="arc">
              <a:avLst>
                <a:gd name="adj1" fmla="val 20083494"/>
                <a:gd name="adj2" fmla="val 21416960"/>
              </a:avLst>
            </a:prstGeom>
            <a:ln w="19050"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1502008" y="961019"/>
                  <a:ext cx="30418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𝛾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008" y="961019"/>
                  <a:ext cx="30418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55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828150"/>
                  </p:ext>
                </p:extLst>
              </p:nvPr>
            </p:nvGraphicFramePr>
            <p:xfrm>
              <a:off x="755574" y="1397000"/>
              <a:ext cx="8136906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2"/>
                    <a:gridCol w="936104"/>
                    <a:gridCol w="1872208"/>
                    <a:gridCol w="1896210"/>
                    <a:gridCol w="1356151"/>
                    <a:gridCol w="1356151"/>
                  </a:tblGrid>
                  <a:tr h="194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CEC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Surfaces de contact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Dimensions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Symbole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 et D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B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194651">
                    <a:tc>
                      <a:txBody>
                        <a:bodyPr/>
                        <a:lstStyle/>
                        <a:p>
                          <a:r>
                            <a:rPr lang="fr-FR" sz="1200" smtClean="0"/>
                            <a:t>A et B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 smtClean="0">
                                        <a:latin typeface="Cambria Math"/>
                                        <a:ea typeface="Cambria Math"/>
                                      </a:rPr>
                                      <m:t>ℒ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828150"/>
                  </p:ext>
                </p:extLst>
              </p:nvPr>
            </p:nvGraphicFramePr>
            <p:xfrm>
              <a:off x="755574" y="1397000"/>
              <a:ext cx="8136906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82"/>
                    <a:gridCol w="936104"/>
                    <a:gridCol w="1872208"/>
                    <a:gridCol w="1896210"/>
                    <a:gridCol w="1356151"/>
                    <a:gridCol w="1356151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CEC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Surfaces de contact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Dimensions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Liaison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/>
                            <a:t>Symbole</a:t>
                          </a:r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A et D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100000" r="-690260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200000" r="-690260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300000" r="-690260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400000" r="-690260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A et 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500000" r="-690260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D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600000" r="-690260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700000" r="-690260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dirty="0" smtClean="0"/>
                            <a:t>D et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800000" r="-690260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dirty="0" smtClean="0"/>
                            <a:t>B et C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900000" r="-690260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fr-FR" sz="1200" smtClean="0"/>
                            <a:t>A et B</a:t>
                          </a:r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7273" t="-1000000" r="-69026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sz="1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53169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332</Words>
  <Application>Microsoft Office PowerPoint</Application>
  <PresentationFormat>Affichage à l'écran 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2012-10-09T16:19:17Z</dcterms:created>
  <dcterms:modified xsi:type="dcterms:W3CDTF">2013-11-01T10:50:10Z</dcterms:modified>
</cp:coreProperties>
</file>