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3019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18.png"/><Relationship Id="rId3" Type="http://schemas.openxmlformats.org/officeDocument/2006/relationships/image" Target="../media/image81.png"/><Relationship Id="rId21" Type="http://schemas.openxmlformats.org/officeDocument/2006/relationships/image" Target="../media/image95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" Type="http://schemas.openxmlformats.org/officeDocument/2006/relationships/image" Target="../media/image80.pn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90.png"/><Relationship Id="rId10" Type="http://schemas.openxmlformats.org/officeDocument/2006/relationships/image" Target="../media/image86.png"/><Relationship Id="rId19" Type="http://schemas.openxmlformats.org/officeDocument/2006/relationships/image" Target="../media/image93.pn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14" Type="http://schemas.openxmlformats.org/officeDocument/2006/relationships/image" Target="../media/image67.png"/><Relationship Id="rId22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58.png"/><Relationship Id="rId18" Type="http://schemas.openxmlformats.org/officeDocument/2006/relationships/image" Target="../media/image110.png"/><Relationship Id="rId3" Type="http://schemas.openxmlformats.org/officeDocument/2006/relationships/image" Target="../media/image98.png"/><Relationship Id="rId21" Type="http://schemas.openxmlformats.org/officeDocument/2006/relationships/image" Target="../media/image113.png"/><Relationship Id="rId7" Type="http://schemas.openxmlformats.org/officeDocument/2006/relationships/image" Target="../media/image101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image" Target="../media/image97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.png"/><Relationship Id="rId5" Type="http://schemas.openxmlformats.org/officeDocument/2006/relationships/image" Target="../media/image100.png"/><Relationship Id="rId15" Type="http://schemas.openxmlformats.org/officeDocument/2006/relationships/image" Target="../media/image107.png"/><Relationship Id="rId10" Type="http://schemas.openxmlformats.org/officeDocument/2006/relationships/image" Target="../media/image104.png"/><Relationship Id="rId19" Type="http://schemas.openxmlformats.org/officeDocument/2006/relationships/image" Target="../media/image111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11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8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1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1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31.png"/><Relationship Id="rId12" Type="http://schemas.openxmlformats.org/officeDocument/2006/relationships/image" Target="../media/image41.png"/><Relationship Id="rId17" Type="http://schemas.openxmlformats.org/officeDocument/2006/relationships/image" Target="../media/image53.png"/><Relationship Id="rId2" Type="http://schemas.openxmlformats.org/officeDocument/2006/relationships/image" Target="../media/image5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5" Type="http://schemas.openxmlformats.org/officeDocument/2006/relationships/image" Target="../media/image34.png"/><Relationship Id="rId10" Type="http://schemas.openxmlformats.org/officeDocument/2006/relationships/image" Target="../media/image39.png"/><Relationship Id="rId19" Type="http://schemas.openxmlformats.org/officeDocument/2006/relationships/image" Target="../media/image58.png"/><Relationship Id="rId4" Type="http://schemas.openxmlformats.org/officeDocument/2006/relationships/image" Target="../media/image56.png"/><Relationship Id="rId9" Type="http://schemas.openxmlformats.org/officeDocument/2006/relationships/image" Target="../media/image38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49.png"/><Relationship Id="rId1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12" Type="http://schemas.openxmlformats.org/officeDocument/2006/relationships/image" Target="../media/image48.png"/><Relationship Id="rId17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40.png"/><Relationship Id="rId15" Type="http://schemas.openxmlformats.org/officeDocument/2006/relationships/image" Target="../media/image18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4" Type="http://schemas.openxmlformats.org/officeDocument/2006/relationships/image" Target="../media/image39.png"/><Relationship Id="rId9" Type="http://schemas.openxmlformats.org/officeDocument/2006/relationships/image" Target="../media/image61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7.png"/><Relationship Id="rId21" Type="http://schemas.openxmlformats.org/officeDocument/2006/relationships/image" Target="../media/image71.png"/><Relationship Id="rId7" Type="http://schemas.openxmlformats.org/officeDocument/2006/relationships/image" Target="../media/image12.png"/><Relationship Id="rId12" Type="http://schemas.openxmlformats.org/officeDocument/2006/relationships/image" Target="../media/image51.png"/><Relationship Id="rId17" Type="http://schemas.openxmlformats.org/officeDocument/2006/relationships/image" Target="../media/image37.png"/><Relationship Id="rId25" Type="http://schemas.openxmlformats.org/officeDocument/2006/relationships/image" Target="../media/image75.pn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18.png"/><Relationship Id="rId24" Type="http://schemas.openxmlformats.org/officeDocument/2006/relationships/image" Target="../media/image74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23" Type="http://schemas.openxmlformats.org/officeDocument/2006/relationships/image" Target="../media/image73.png"/><Relationship Id="rId10" Type="http://schemas.openxmlformats.org/officeDocument/2006/relationships/image" Target="../media/image31.png"/><Relationship Id="rId19" Type="http://schemas.openxmlformats.org/officeDocument/2006/relationships/image" Target="../media/image69.png"/><Relationship Id="rId4" Type="http://schemas.openxmlformats.org/officeDocument/2006/relationships/image" Target="../media/image28.png"/><Relationship Id="rId9" Type="http://schemas.openxmlformats.org/officeDocument/2006/relationships/image" Target="../media/image67.png"/><Relationship Id="rId14" Type="http://schemas.openxmlformats.org/officeDocument/2006/relationships/image" Target="../media/image9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18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xmlns="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2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01168" y="2359781"/>
            <a:ext cx="450251" cy="3684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6" name="ZoneTexte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89000" y="973831"/>
            <a:ext cx="416011" cy="3684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7" name="Groupe 6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ZoneTexte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0503" y="1723624"/>
            <a:ext cx="353365" cy="33855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1" name="ZoneTexte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94" y="1195870"/>
            <a:ext cx="349390" cy="338554"/>
          </a:xfrm>
          <a:prstGeom prst="rect">
            <a:avLst/>
          </a:prstGeom>
          <a:blipFill rotWithShape="1">
            <a:blip r:embed="rId5"/>
            <a:stretch>
              <a:fillRect t="-14286" r="-1929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ZoneTexte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550" y="2536232"/>
            <a:ext cx="456663" cy="33855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3" name="Arc 12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8747" y="2248200"/>
            <a:ext cx="724514" cy="338554"/>
          </a:xfrm>
          <a:prstGeom prst="rect">
            <a:avLst/>
          </a:prstGeom>
          <a:blipFill rotWithShape="1">
            <a:blip r:embed="rId7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5" name="ZoneTexte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0435" y="2874785"/>
            <a:ext cx="442044" cy="368499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759" y="2705511"/>
            <a:ext cx="353366" cy="3385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19" name="Groupe 18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20" name="Connecteur droit avec flèche 19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453" y="1616929"/>
            <a:ext cx="389466" cy="338554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3" name="ZoneTexte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5397" y="2536231"/>
            <a:ext cx="349390" cy="338554"/>
          </a:xfrm>
          <a:prstGeom prst="rect">
            <a:avLst/>
          </a:prstGeom>
          <a:blipFill rotWithShape="1">
            <a:blip r:embed="rId11"/>
            <a:stretch>
              <a:fillRect t="-14286" r="-1896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4" name="ZoneTexte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81779" y="2536233"/>
            <a:ext cx="456663" cy="33855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5" name="Arc 24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2976" y="2248201"/>
            <a:ext cx="724514" cy="338554"/>
          </a:xfrm>
          <a:prstGeom prst="rect">
            <a:avLst/>
          </a:prstGeom>
          <a:blipFill rotWithShape="1">
            <a:blip r:embed="rId13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7" name="ZoneTexte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69320" y="996648"/>
            <a:ext cx="442044" cy="368499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8" name="ZoneTexte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51419" y="1089795"/>
            <a:ext cx="437299" cy="368499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48170" y="2704630"/>
            <a:ext cx="437299" cy="368499"/>
          </a:xfrm>
          <a:prstGeom prst="rect">
            <a:avLst/>
          </a:prstGeom>
          <a:blipFill rotWithShape="1">
            <a:blip r:embed="rId1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32" name="Groupe 31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68864" y="1616048"/>
            <a:ext cx="445507" cy="368499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6" name="ZoneTexte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61808" y="2535350"/>
            <a:ext cx="353365" cy="338554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7" name="ZoneTexte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8190" y="2535352"/>
            <a:ext cx="456663" cy="338554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8" name="Arc 37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387" y="2247320"/>
            <a:ext cx="724514" cy="338554"/>
          </a:xfrm>
          <a:prstGeom prst="rect">
            <a:avLst/>
          </a:prstGeom>
          <a:blipFill rotWithShape="1">
            <a:blip r:embed="rId20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0" name="ZoneTexte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5731" y="995767"/>
            <a:ext cx="389466" cy="338554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1" name="ZoneTexte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5934" y="1092175"/>
            <a:ext cx="411266" cy="368499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5764</TotalTime>
  <Words>406</Words>
  <Application>Microsoft Office PowerPoint</Application>
  <PresentationFormat>Affichage à l'écran (4:3)</PresentationFormat>
  <Paragraphs>366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79</cp:revision>
  <dcterms:created xsi:type="dcterms:W3CDTF">2011-11-17T16:11:22Z</dcterms:created>
  <dcterms:modified xsi:type="dcterms:W3CDTF">2013-11-12T14:32:16Z</dcterms:modified>
</cp:coreProperties>
</file>