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2" r:id="rId5"/>
    <p:sldId id="261" r:id="rId6"/>
    <p:sldId id="263" r:id="rId7"/>
    <p:sldId id="25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13" autoAdjust="0"/>
    <p:restoredTop sz="94660"/>
  </p:normalViewPr>
  <p:slideViewPr>
    <p:cSldViewPr snapToGrid="0">
      <p:cViewPr>
        <p:scale>
          <a:sx n="150" d="100"/>
          <a:sy n="150" d="100"/>
        </p:scale>
        <p:origin x="-504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12/11/2013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12/11/2013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12/11/2013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12/11/2013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12/11/2013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4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35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34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0" y="-6807"/>
            <a:ext cx="4848421" cy="6858000"/>
          </a:xfrm>
          <a:prstGeom prst="rect">
            <a:avLst/>
          </a:prstGeom>
        </p:spPr>
      </p:pic>
      <p:grpSp>
        <p:nvGrpSpPr>
          <p:cNvPr id="2" name="Groupe 1"/>
          <p:cNvGrpSpPr/>
          <p:nvPr/>
        </p:nvGrpSpPr>
        <p:grpSpPr>
          <a:xfrm>
            <a:off x="5593066" y="-504420"/>
            <a:ext cx="2926298" cy="3649771"/>
            <a:chOff x="5877084" y="387084"/>
            <a:chExt cx="2926298" cy="3649771"/>
          </a:xfrm>
        </p:grpSpPr>
        <p:grpSp>
          <p:nvGrpSpPr>
            <p:cNvPr id="16" name="Groupe 15"/>
            <p:cNvGrpSpPr/>
            <p:nvPr/>
          </p:nvGrpSpPr>
          <p:grpSpPr>
            <a:xfrm>
              <a:off x="5877084" y="1124744"/>
              <a:ext cx="1296144" cy="2297449"/>
              <a:chOff x="5877084" y="1124744"/>
              <a:chExt cx="1296144" cy="2297449"/>
            </a:xfrm>
          </p:grpSpPr>
          <p:sp>
            <p:nvSpPr>
              <p:cNvPr id="10" name="Arc 9"/>
              <p:cNvSpPr/>
              <p:nvPr/>
            </p:nvSpPr>
            <p:spPr>
              <a:xfrm>
                <a:off x="5877084" y="1521450"/>
                <a:ext cx="1296144" cy="1584176"/>
              </a:xfrm>
              <a:prstGeom prst="arc">
                <a:avLst>
                  <a:gd name="adj1" fmla="val 13480078"/>
                  <a:gd name="adj2" fmla="val 1895529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Arc 10"/>
              <p:cNvSpPr/>
              <p:nvPr/>
            </p:nvSpPr>
            <p:spPr>
              <a:xfrm>
                <a:off x="5877084" y="1340768"/>
                <a:ext cx="1296144" cy="1872208"/>
              </a:xfrm>
              <a:prstGeom prst="arc">
                <a:avLst>
                  <a:gd name="adj1" fmla="val 13480078"/>
                  <a:gd name="adj2" fmla="val 1895529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Arc 12"/>
              <p:cNvSpPr/>
              <p:nvPr/>
            </p:nvSpPr>
            <p:spPr>
              <a:xfrm>
                <a:off x="5877084" y="1124744"/>
                <a:ext cx="1296144" cy="2297449"/>
              </a:xfrm>
              <a:prstGeom prst="arc">
                <a:avLst>
                  <a:gd name="adj1" fmla="val 13480078"/>
                  <a:gd name="adj2" fmla="val 1895529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4" name="Arc 13"/>
            <p:cNvSpPr/>
            <p:nvPr/>
          </p:nvSpPr>
          <p:spPr>
            <a:xfrm flipV="1">
              <a:off x="5877084" y="836712"/>
              <a:ext cx="1296144" cy="1224136"/>
            </a:xfrm>
            <a:prstGeom prst="arc">
              <a:avLst>
                <a:gd name="adj1" fmla="val 13480078"/>
                <a:gd name="adj2" fmla="val 189552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Arc 14"/>
            <p:cNvSpPr/>
            <p:nvPr/>
          </p:nvSpPr>
          <p:spPr>
            <a:xfrm flipV="1">
              <a:off x="5877084" y="404664"/>
              <a:ext cx="1296144" cy="1868804"/>
            </a:xfrm>
            <a:prstGeom prst="arc">
              <a:avLst>
                <a:gd name="adj1" fmla="val 13480078"/>
                <a:gd name="adj2" fmla="val 189552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" name="Groupe 16"/>
            <p:cNvGrpSpPr/>
            <p:nvPr/>
          </p:nvGrpSpPr>
          <p:grpSpPr>
            <a:xfrm rot="1973872">
              <a:off x="6411564" y="1634948"/>
              <a:ext cx="1757354" cy="2030005"/>
              <a:chOff x="5877084" y="1124744"/>
              <a:chExt cx="1296144" cy="2297449"/>
            </a:xfrm>
          </p:grpSpPr>
          <p:sp>
            <p:nvSpPr>
              <p:cNvPr id="18" name="Arc 17"/>
              <p:cNvSpPr/>
              <p:nvPr/>
            </p:nvSpPr>
            <p:spPr>
              <a:xfrm>
                <a:off x="5877084" y="1521450"/>
                <a:ext cx="1296144" cy="1584176"/>
              </a:xfrm>
              <a:prstGeom prst="arc">
                <a:avLst>
                  <a:gd name="adj1" fmla="val 13480078"/>
                  <a:gd name="adj2" fmla="val 1895529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Arc 18"/>
              <p:cNvSpPr/>
              <p:nvPr/>
            </p:nvSpPr>
            <p:spPr>
              <a:xfrm>
                <a:off x="5877084" y="1340768"/>
                <a:ext cx="1296144" cy="1872208"/>
              </a:xfrm>
              <a:prstGeom prst="arc">
                <a:avLst>
                  <a:gd name="adj1" fmla="val 13480078"/>
                  <a:gd name="adj2" fmla="val 1895529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Arc 19"/>
              <p:cNvSpPr/>
              <p:nvPr/>
            </p:nvSpPr>
            <p:spPr>
              <a:xfrm>
                <a:off x="5877084" y="1124744"/>
                <a:ext cx="1296144" cy="2297449"/>
              </a:xfrm>
              <a:prstGeom prst="arc">
                <a:avLst>
                  <a:gd name="adj1" fmla="val 13480078"/>
                  <a:gd name="adj2" fmla="val 1895529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" name="Ellipse 8"/>
            <p:cNvSpPr/>
            <p:nvPr/>
          </p:nvSpPr>
          <p:spPr>
            <a:xfrm>
              <a:off x="6939202" y="1700808"/>
              <a:ext cx="234026" cy="23402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rgbClr val="FF0000"/>
                  </a:solidFill>
                </a:rPr>
                <a:t>D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21" name="Arc 20"/>
            <p:cNvSpPr/>
            <p:nvPr/>
          </p:nvSpPr>
          <p:spPr>
            <a:xfrm rot="19534297">
              <a:off x="7046028" y="2637092"/>
              <a:ext cx="1757354" cy="1399763"/>
            </a:xfrm>
            <a:prstGeom prst="arc">
              <a:avLst>
                <a:gd name="adj1" fmla="val 13480078"/>
                <a:gd name="adj2" fmla="val 189552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Arc 21"/>
            <p:cNvSpPr/>
            <p:nvPr/>
          </p:nvSpPr>
          <p:spPr>
            <a:xfrm rot="13672409">
              <a:off x="5120688" y="1594153"/>
              <a:ext cx="3649438" cy="1235300"/>
            </a:xfrm>
            <a:prstGeom prst="arc">
              <a:avLst>
                <a:gd name="adj1" fmla="val 12587496"/>
                <a:gd name="adj2" fmla="val 1980394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>
              <a:off x="7056310" y="3095963"/>
              <a:ext cx="234026" cy="23402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070C0"/>
                  </a:solidFill>
                </a:rPr>
                <a:t>B</a:t>
              </a:r>
              <a:endParaRPr lang="fr-FR" dirty="0">
                <a:solidFill>
                  <a:srgbClr val="0070C0"/>
                </a:solidFill>
              </a:endParaRPr>
            </a:p>
          </p:txBody>
        </p:sp>
        <p:sp>
          <p:nvSpPr>
            <p:cNvPr id="6" name="Ellipse 5"/>
            <p:cNvSpPr/>
            <p:nvPr/>
          </p:nvSpPr>
          <p:spPr>
            <a:xfrm>
              <a:off x="5894256" y="1700808"/>
              <a:ext cx="234026" cy="23402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rgbClr val="FFC000"/>
                  </a:solidFill>
                </a:rPr>
                <a:t>A</a:t>
              </a:r>
              <a:endParaRPr lang="fr-FR" sz="1400" dirty="0">
                <a:solidFill>
                  <a:srgbClr val="FFC000"/>
                </a:solidFill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8028384" y="2414886"/>
              <a:ext cx="234026" cy="23402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rgbClr val="00B050"/>
                  </a:solidFill>
                </a:rPr>
                <a:t>C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3" name="ZoneTexte 22"/>
                <p:cNvSpPr txBox="1"/>
                <p:nvPr/>
              </p:nvSpPr>
              <p:spPr>
                <a:xfrm>
                  <a:off x="6721886" y="1012689"/>
                  <a:ext cx="9026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400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fr-FR" sz="1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400" i="1">
                          <a:latin typeface="Cambria Math"/>
                          <a:ea typeface="Cambria Math"/>
                        </a:rPr>
                        <m:t>,</m:t>
                      </m:r>
                    </m:oMath>
                  </a14:m>
                  <a:r>
                    <a:rPr lang="fr-FR" sz="1400" dirty="0">
                      <a:ea typeface="Cambria Math"/>
                    </a:rPr>
                    <a:t/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23" name="ZoneTexte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1886" y="1012689"/>
                  <a:ext cx="902683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4" name="ZoneTexte 23"/>
                <p:cNvSpPr txBox="1"/>
                <p:nvPr/>
              </p:nvSpPr>
              <p:spPr>
                <a:xfrm>
                  <a:off x="7811068" y="1609479"/>
                  <a:ext cx="9068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400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6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fr-FR" sz="1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7</m:t>
                          </m:r>
                        </m:sub>
                      </m:sSub>
                      <m:r>
                        <a:rPr lang="fr-FR" sz="1400" i="1">
                          <a:latin typeface="Cambria Math"/>
                          <a:ea typeface="Cambria Math"/>
                        </a:rPr>
                        <m:t>,</m:t>
                      </m:r>
                    </m:oMath>
                  </a14:m>
                  <a:r>
                    <a:rPr lang="fr-FR" sz="1400" dirty="0">
                      <a:ea typeface="Cambria Math"/>
                    </a:rPr>
                    <a:t/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8</m:t>
                          </m:r>
                        </m:sub>
                      </m:sSub>
                    </m:oMath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24" name="ZoneTexte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1068" y="1609479"/>
                  <a:ext cx="906851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5" name="ZoneTexte 24"/>
                <p:cNvSpPr txBox="1"/>
                <p:nvPr/>
              </p:nvSpPr>
              <p:spPr>
                <a:xfrm>
                  <a:off x="6652795" y="2119579"/>
                  <a:ext cx="67717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400" i="1" smtClean="0">
                                <a:latin typeface="Cambria Math"/>
                                <a:ea typeface="Cambria Math"/>
                              </a:rPr>
                              <m:t>ℒ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  <a:ea typeface="Cambria Math"/>
                              </a:rPr>
                              <m:t>ℒ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25" name="ZoneTexte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2795" y="2119579"/>
                  <a:ext cx="677172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6" name="ZoneTexte 25"/>
                <p:cNvSpPr txBox="1"/>
                <p:nvPr/>
              </p:nvSpPr>
              <p:spPr>
                <a:xfrm>
                  <a:off x="6101583" y="2683873"/>
                  <a:ext cx="4887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400" i="1" smtClean="0">
                                <a:latin typeface="Cambria Math"/>
                                <a:ea typeface="Cambria Math"/>
                              </a:rPr>
                              <m:t>ℒ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26" name="ZoneTexte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583" y="2683873"/>
                  <a:ext cx="488724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7393518" y="2810079"/>
                  <a:ext cx="4143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400" i="1" smtClean="0">
                                <a:latin typeface="Cambria Math"/>
                                <a:ea typeface="Cambria Math"/>
                              </a:rPr>
                              <m:t>ℒ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  <a:ea typeface="Cambria Math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3518" y="2810079"/>
                  <a:ext cx="414344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e 27"/>
          <p:cNvGrpSpPr/>
          <p:nvPr/>
        </p:nvGrpSpPr>
        <p:grpSpPr>
          <a:xfrm>
            <a:off x="4926431" y="2797320"/>
            <a:ext cx="3221379" cy="3675625"/>
            <a:chOff x="2746950" y="2662349"/>
            <a:chExt cx="3221379" cy="3675625"/>
          </a:xfrm>
        </p:grpSpPr>
        <p:cxnSp>
          <p:nvCxnSpPr>
            <p:cNvPr id="29" name="Connecteur droit 28"/>
            <p:cNvCxnSpPr/>
            <p:nvPr/>
          </p:nvCxnSpPr>
          <p:spPr>
            <a:xfrm>
              <a:off x="4749986" y="2673995"/>
              <a:ext cx="0" cy="76665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5580112" y="2662349"/>
              <a:ext cx="0" cy="76665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 flipH="1" flipV="1">
              <a:off x="5580112" y="3085870"/>
              <a:ext cx="384215" cy="602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H="1">
              <a:off x="4463988" y="3088815"/>
              <a:ext cx="278048" cy="3076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5968329" y="3091891"/>
              <a:ext cx="0" cy="242534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3491880" y="4077072"/>
              <a:ext cx="972108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V="1">
              <a:off x="4463988" y="3091891"/>
              <a:ext cx="0" cy="112919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4329858" y="5085184"/>
              <a:ext cx="24214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4325839" y="4229447"/>
              <a:ext cx="24214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3393754" y="4255888"/>
              <a:ext cx="170134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3393754" y="5051188"/>
              <a:ext cx="170134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H="1" flipV="1">
              <a:off x="3478821" y="4077072"/>
              <a:ext cx="1" cy="18002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V="1">
              <a:off x="4446910" y="5085186"/>
              <a:ext cx="4019" cy="432046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flipH="1">
              <a:off x="3488893" y="5229201"/>
              <a:ext cx="96203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V="1">
              <a:off x="3488893" y="5049179"/>
              <a:ext cx="0" cy="18002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flipH="1">
              <a:off x="4994361" y="2924944"/>
              <a:ext cx="370396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e 44"/>
            <p:cNvGrpSpPr/>
            <p:nvPr/>
          </p:nvGrpSpPr>
          <p:grpSpPr>
            <a:xfrm>
              <a:off x="4788210" y="2673994"/>
              <a:ext cx="775766" cy="766651"/>
              <a:chOff x="4788210" y="2673994"/>
              <a:chExt cx="775766" cy="766651"/>
            </a:xfrm>
          </p:grpSpPr>
          <p:grpSp>
            <p:nvGrpSpPr>
              <p:cNvPr id="104" name="Groupe 103"/>
              <p:cNvGrpSpPr/>
              <p:nvPr/>
            </p:nvGrpSpPr>
            <p:grpSpPr>
              <a:xfrm>
                <a:off x="4788210" y="2673994"/>
                <a:ext cx="775766" cy="766651"/>
                <a:chOff x="4788210" y="2673994"/>
                <a:chExt cx="775766" cy="766651"/>
              </a:xfrm>
            </p:grpSpPr>
            <p:cxnSp>
              <p:nvCxnSpPr>
                <p:cNvPr id="108" name="Connecteur droit 107"/>
                <p:cNvCxnSpPr/>
                <p:nvPr/>
              </p:nvCxnSpPr>
              <p:spPr>
                <a:xfrm>
                  <a:off x="4788210" y="2673994"/>
                  <a:ext cx="0" cy="766651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/>
                <p:cNvCxnSpPr/>
                <p:nvPr/>
              </p:nvCxnSpPr>
              <p:spPr>
                <a:xfrm flipH="1">
                  <a:off x="4788210" y="2673994"/>
                  <a:ext cx="775766" cy="2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Connecteur droit 109"/>
                <p:cNvCxnSpPr/>
                <p:nvPr/>
              </p:nvCxnSpPr>
              <p:spPr>
                <a:xfrm>
                  <a:off x="5557936" y="2673994"/>
                  <a:ext cx="0" cy="766651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Connecteur droit 110"/>
                <p:cNvCxnSpPr/>
                <p:nvPr/>
              </p:nvCxnSpPr>
              <p:spPr>
                <a:xfrm>
                  <a:off x="4788210" y="3091891"/>
                  <a:ext cx="771215" cy="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Connecteur droit 104"/>
              <p:cNvCxnSpPr/>
              <p:nvPr/>
            </p:nvCxnSpPr>
            <p:spPr>
              <a:xfrm>
                <a:off x="4990225" y="2996952"/>
                <a:ext cx="363463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cteur droit 105"/>
              <p:cNvCxnSpPr/>
              <p:nvPr/>
            </p:nvCxnSpPr>
            <p:spPr>
              <a:xfrm>
                <a:off x="4999646" y="3140968"/>
                <a:ext cx="363463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106"/>
              <p:cNvCxnSpPr/>
              <p:nvPr/>
            </p:nvCxnSpPr>
            <p:spPr>
              <a:xfrm flipV="1">
                <a:off x="5171957" y="2996952"/>
                <a:ext cx="0" cy="144016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e 45"/>
            <p:cNvGrpSpPr/>
            <p:nvPr/>
          </p:nvGrpSpPr>
          <p:grpSpPr>
            <a:xfrm>
              <a:off x="4986758" y="3212976"/>
              <a:ext cx="383284" cy="1980219"/>
              <a:chOff x="4986758" y="3212976"/>
              <a:chExt cx="383284" cy="1980219"/>
            </a:xfrm>
          </p:grpSpPr>
          <p:cxnSp>
            <p:nvCxnSpPr>
              <p:cNvPr id="100" name="Connecteur droit 99"/>
              <p:cNvCxnSpPr/>
              <p:nvPr/>
            </p:nvCxnSpPr>
            <p:spPr>
              <a:xfrm flipH="1">
                <a:off x="4986759" y="3212976"/>
                <a:ext cx="37039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100"/>
              <p:cNvCxnSpPr/>
              <p:nvPr/>
            </p:nvCxnSpPr>
            <p:spPr>
              <a:xfrm flipH="1" flipV="1">
                <a:off x="5177361" y="3212976"/>
                <a:ext cx="4016" cy="162018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/>
              <p:cNvCxnSpPr/>
              <p:nvPr/>
            </p:nvCxnSpPr>
            <p:spPr>
              <a:xfrm flipH="1">
                <a:off x="4999646" y="4831444"/>
                <a:ext cx="37039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/>
              <p:cNvCxnSpPr/>
              <p:nvPr/>
            </p:nvCxnSpPr>
            <p:spPr>
              <a:xfrm flipH="1">
                <a:off x="4986758" y="5193195"/>
                <a:ext cx="37039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e 46"/>
            <p:cNvGrpSpPr/>
            <p:nvPr/>
          </p:nvGrpSpPr>
          <p:grpSpPr>
            <a:xfrm>
              <a:off x="2786374" y="4487421"/>
              <a:ext cx="2649722" cy="721470"/>
              <a:chOff x="2786374" y="4487421"/>
              <a:chExt cx="2649722" cy="721470"/>
            </a:xfrm>
          </p:grpSpPr>
          <p:cxnSp>
            <p:nvCxnSpPr>
              <p:cNvPr id="88" name="Connecteur droit 87"/>
              <p:cNvCxnSpPr/>
              <p:nvPr/>
            </p:nvCxnSpPr>
            <p:spPr>
              <a:xfrm flipV="1">
                <a:off x="4986758" y="5139190"/>
                <a:ext cx="0" cy="6970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e 88"/>
              <p:cNvGrpSpPr/>
              <p:nvPr/>
            </p:nvGrpSpPr>
            <p:grpSpPr>
              <a:xfrm>
                <a:off x="2786374" y="4487421"/>
                <a:ext cx="2649722" cy="651769"/>
                <a:chOff x="2786374" y="4487421"/>
                <a:chExt cx="2649722" cy="651769"/>
              </a:xfrm>
            </p:grpSpPr>
            <p:cxnSp>
              <p:nvCxnSpPr>
                <p:cNvPr id="90" name="Connecteur droit 89"/>
                <p:cNvCxnSpPr/>
                <p:nvPr/>
              </p:nvCxnSpPr>
              <p:spPr>
                <a:xfrm flipH="1">
                  <a:off x="4860032" y="4986113"/>
                  <a:ext cx="497122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/>
                <p:cNvCxnSpPr/>
                <p:nvPr/>
              </p:nvCxnSpPr>
              <p:spPr>
                <a:xfrm flipH="1">
                  <a:off x="2786374" y="4660688"/>
                  <a:ext cx="2073658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necteur droit 91"/>
                <p:cNvCxnSpPr/>
                <p:nvPr/>
              </p:nvCxnSpPr>
              <p:spPr>
                <a:xfrm>
                  <a:off x="4860032" y="4660688"/>
                  <a:ext cx="0" cy="32542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necteur droit 92"/>
                <p:cNvCxnSpPr/>
                <p:nvPr/>
              </p:nvCxnSpPr>
              <p:spPr>
                <a:xfrm flipV="1">
                  <a:off x="3488893" y="4509120"/>
                  <a:ext cx="1" cy="30396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/>
                <p:cNvCxnSpPr/>
                <p:nvPr/>
              </p:nvCxnSpPr>
              <p:spPr>
                <a:xfrm flipV="1">
                  <a:off x="4446910" y="4487421"/>
                  <a:ext cx="0" cy="33597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necteur droit 94"/>
                <p:cNvCxnSpPr/>
                <p:nvPr/>
              </p:nvCxnSpPr>
              <p:spPr>
                <a:xfrm flipV="1">
                  <a:off x="4986758" y="4797152"/>
                  <a:ext cx="0" cy="6970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cteur droit 95"/>
                <p:cNvCxnSpPr/>
                <p:nvPr/>
              </p:nvCxnSpPr>
              <p:spPr>
                <a:xfrm>
                  <a:off x="4986758" y="5139190"/>
                  <a:ext cx="449338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necteur droit 96"/>
                <p:cNvCxnSpPr/>
                <p:nvPr/>
              </p:nvCxnSpPr>
              <p:spPr>
                <a:xfrm flipV="1">
                  <a:off x="4986758" y="4866853"/>
                  <a:ext cx="449338" cy="275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necteur droit 97"/>
                <p:cNvCxnSpPr/>
                <p:nvPr/>
              </p:nvCxnSpPr>
              <p:spPr>
                <a:xfrm flipV="1">
                  <a:off x="5181377" y="4869612"/>
                  <a:ext cx="3467" cy="11650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necteur droit 98"/>
                <p:cNvCxnSpPr/>
                <p:nvPr/>
              </p:nvCxnSpPr>
              <p:spPr>
                <a:xfrm flipV="1">
                  <a:off x="5181377" y="4986114"/>
                  <a:ext cx="0" cy="153076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Groupe 47"/>
            <p:cNvGrpSpPr/>
            <p:nvPr/>
          </p:nvGrpSpPr>
          <p:grpSpPr>
            <a:xfrm>
              <a:off x="3380882" y="4293095"/>
              <a:ext cx="216024" cy="216024"/>
              <a:chOff x="3380882" y="4293095"/>
              <a:chExt cx="216024" cy="21602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380882" y="4293095"/>
                <a:ext cx="216024" cy="216024"/>
              </a:xfrm>
              <a:prstGeom prst="rect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85" name="Groupe 84"/>
              <p:cNvGrpSpPr/>
              <p:nvPr/>
            </p:nvGrpSpPr>
            <p:grpSpPr>
              <a:xfrm>
                <a:off x="3419872" y="4356163"/>
                <a:ext cx="144016" cy="89887"/>
                <a:chOff x="2342740" y="4837975"/>
                <a:chExt cx="144016" cy="89887"/>
              </a:xfrm>
            </p:grpSpPr>
            <p:cxnSp>
              <p:nvCxnSpPr>
                <p:cNvPr id="86" name="Connecteur droit 85"/>
                <p:cNvCxnSpPr/>
                <p:nvPr/>
              </p:nvCxnSpPr>
              <p:spPr>
                <a:xfrm flipV="1">
                  <a:off x="2411761" y="4837975"/>
                  <a:ext cx="0" cy="89887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/>
                <p:cNvCxnSpPr/>
                <p:nvPr/>
              </p:nvCxnSpPr>
              <p:spPr>
                <a:xfrm>
                  <a:off x="2342740" y="4882918"/>
                  <a:ext cx="144016" cy="1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e 48"/>
            <p:cNvGrpSpPr/>
            <p:nvPr/>
          </p:nvGrpSpPr>
          <p:grpSpPr>
            <a:xfrm>
              <a:off x="4339854" y="4248151"/>
              <a:ext cx="216024" cy="216024"/>
              <a:chOff x="3380882" y="4293095"/>
              <a:chExt cx="216024" cy="216024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380882" y="4293095"/>
                <a:ext cx="216024" cy="216024"/>
              </a:xfrm>
              <a:prstGeom prst="rect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81" name="Groupe 80"/>
              <p:cNvGrpSpPr/>
              <p:nvPr/>
            </p:nvGrpSpPr>
            <p:grpSpPr>
              <a:xfrm>
                <a:off x="3419872" y="4356163"/>
                <a:ext cx="144016" cy="89887"/>
                <a:chOff x="2342740" y="4837975"/>
                <a:chExt cx="144016" cy="89887"/>
              </a:xfrm>
            </p:grpSpPr>
            <p:cxnSp>
              <p:nvCxnSpPr>
                <p:cNvPr id="82" name="Connecteur droit 81"/>
                <p:cNvCxnSpPr/>
                <p:nvPr/>
              </p:nvCxnSpPr>
              <p:spPr>
                <a:xfrm flipV="1">
                  <a:off x="2411761" y="4837975"/>
                  <a:ext cx="0" cy="89887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Connecteur droit 82"/>
                <p:cNvCxnSpPr/>
                <p:nvPr/>
              </p:nvCxnSpPr>
              <p:spPr>
                <a:xfrm>
                  <a:off x="2342740" y="4882918"/>
                  <a:ext cx="144016" cy="1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Groupe 49"/>
            <p:cNvGrpSpPr/>
            <p:nvPr/>
          </p:nvGrpSpPr>
          <p:grpSpPr>
            <a:xfrm>
              <a:off x="4339854" y="4843279"/>
              <a:ext cx="216024" cy="216024"/>
              <a:chOff x="3380882" y="4293095"/>
              <a:chExt cx="216024" cy="216024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3380882" y="4293095"/>
                <a:ext cx="216024" cy="216024"/>
              </a:xfrm>
              <a:prstGeom prst="rect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7" name="Groupe 76"/>
              <p:cNvGrpSpPr/>
              <p:nvPr/>
            </p:nvGrpSpPr>
            <p:grpSpPr>
              <a:xfrm>
                <a:off x="3419872" y="4356163"/>
                <a:ext cx="144016" cy="89887"/>
                <a:chOff x="2342740" y="4837975"/>
                <a:chExt cx="144016" cy="89887"/>
              </a:xfrm>
            </p:grpSpPr>
            <p:cxnSp>
              <p:nvCxnSpPr>
                <p:cNvPr id="78" name="Connecteur droit 77"/>
                <p:cNvCxnSpPr/>
                <p:nvPr/>
              </p:nvCxnSpPr>
              <p:spPr>
                <a:xfrm flipV="1">
                  <a:off x="2411761" y="4837975"/>
                  <a:ext cx="0" cy="89887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Connecteur droit 78"/>
                <p:cNvCxnSpPr/>
                <p:nvPr/>
              </p:nvCxnSpPr>
              <p:spPr>
                <a:xfrm>
                  <a:off x="2342740" y="4882918"/>
                  <a:ext cx="144016" cy="1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e 50"/>
            <p:cNvGrpSpPr/>
            <p:nvPr/>
          </p:nvGrpSpPr>
          <p:grpSpPr>
            <a:xfrm>
              <a:off x="3383868" y="4813088"/>
              <a:ext cx="216024" cy="216024"/>
              <a:chOff x="3380882" y="4293095"/>
              <a:chExt cx="216024" cy="21602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3380882" y="4293095"/>
                <a:ext cx="216024" cy="216024"/>
              </a:xfrm>
              <a:prstGeom prst="rect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3" name="Groupe 72"/>
              <p:cNvGrpSpPr/>
              <p:nvPr/>
            </p:nvGrpSpPr>
            <p:grpSpPr>
              <a:xfrm>
                <a:off x="3419872" y="4356163"/>
                <a:ext cx="144016" cy="89887"/>
                <a:chOff x="2342740" y="4837975"/>
                <a:chExt cx="144016" cy="89887"/>
              </a:xfrm>
            </p:grpSpPr>
            <p:cxnSp>
              <p:nvCxnSpPr>
                <p:cNvPr id="74" name="Connecteur droit 73"/>
                <p:cNvCxnSpPr/>
                <p:nvPr/>
              </p:nvCxnSpPr>
              <p:spPr>
                <a:xfrm flipV="1">
                  <a:off x="2411761" y="4837975"/>
                  <a:ext cx="0" cy="89887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Connecteur droit 74"/>
                <p:cNvCxnSpPr/>
                <p:nvPr/>
              </p:nvCxnSpPr>
              <p:spPr>
                <a:xfrm>
                  <a:off x="2342740" y="4882918"/>
                  <a:ext cx="144016" cy="1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2" name="Connecteur droit 51"/>
            <p:cNvCxnSpPr/>
            <p:nvPr/>
          </p:nvCxnSpPr>
          <p:spPr>
            <a:xfrm>
              <a:off x="5380652" y="4811027"/>
              <a:ext cx="0" cy="363013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H="1">
              <a:off x="4447866" y="5517232"/>
              <a:ext cx="1520463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/>
            <p:cNvSpPr/>
            <p:nvPr/>
          </p:nvSpPr>
          <p:spPr>
            <a:xfrm>
              <a:off x="3977934" y="3789040"/>
              <a:ext cx="234026" cy="23402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rgbClr val="FFC000"/>
                  </a:solidFill>
                </a:rPr>
                <a:t>A</a:t>
              </a:r>
              <a:endParaRPr lang="fr-FR" sz="1400" dirty="0">
                <a:solidFill>
                  <a:srgbClr val="FFC000"/>
                </a:solidFill>
              </a:endParaRPr>
            </a:p>
          </p:txBody>
        </p:sp>
        <p:sp>
          <p:nvSpPr>
            <p:cNvPr id="55" name="Ellipse 54"/>
            <p:cNvSpPr/>
            <p:nvPr/>
          </p:nvSpPr>
          <p:spPr>
            <a:xfrm>
              <a:off x="4788210" y="3230779"/>
              <a:ext cx="234026" cy="234026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070C0"/>
                  </a:solidFill>
                </a:rPr>
                <a:t>B</a:t>
              </a:r>
              <a:endParaRPr lang="fr-FR" dirty="0">
                <a:solidFill>
                  <a:srgbClr val="0070C0"/>
                </a:solidFill>
              </a:endParaRPr>
            </a:p>
          </p:txBody>
        </p:sp>
        <p:sp>
          <p:nvSpPr>
            <p:cNvPr id="56" name="Ellipse 55"/>
            <p:cNvSpPr/>
            <p:nvPr/>
          </p:nvSpPr>
          <p:spPr>
            <a:xfrm>
              <a:off x="5202070" y="4040405"/>
              <a:ext cx="234026" cy="234026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rgbClr val="00B050"/>
                  </a:solidFill>
                </a:rPr>
                <a:t>C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57" name="Ellipse 56"/>
            <p:cNvSpPr/>
            <p:nvPr/>
          </p:nvSpPr>
          <p:spPr>
            <a:xfrm>
              <a:off x="3823203" y="4401107"/>
              <a:ext cx="234026" cy="23402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rgbClr val="FF0000"/>
                  </a:solidFill>
                </a:rPr>
                <a:t>D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cxnSp>
          <p:nvCxnSpPr>
            <p:cNvPr id="58" name="Connecteur droit avec flèche 57"/>
            <p:cNvCxnSpPr/>
            <p:nvPr/>
          </p:nvCxnSpPr>
          <p:spPr>
            <a:xfrm>
              <a:off x="3125614" y="6309320"/>
              <a:ext cx="737778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3685929" y="596864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73" name="ZoneTexte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929" y="5968642"/>
                  <a:ext cx="36798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2951" r="-2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Connecteur droit avec flèche 59"/>
            <p:cNvCxnSpPr/>
            <p:nvPr/>
          </p:nvCxnSpPr>
          <p:spPr>
            <a:xfrm rot="16200000">
              <a:off x="2757097" y="5940431"/>
              <a:ext cx="737778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61" name="ZoneTexte 60"/>
                <p:cNvSpPr txBox="1"/>
                <p:nvPr/>
              </p:nvSpPr>
              <p:spPr>
                <a:xfrm>
                  <a:off x="2746950" y="5404574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6950" y="5404574"/>
                  <a:ext cx="37138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3333" r="-2623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Connecteur droit 61"/>
            <p:cNvCxnSpPr/>
            <p:nvPr/>
          </p:nvCxnSpPr>
          <p:spPr>
            <a:xfrm>
              <a:off x="3347864" y="4518120"/>
              <a:ext cx="29343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>
              <a:off x="3347864" y="4797152"/>
              <a:ext cx="29343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>
              <a:off x="3350692" y="4797152"/>
              <a:ext cx="0" cy="996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>
              <a:off x="3641294" y="4793465"/>
              <a:ext cx="0" cy="996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3353436" y="4418493"/>
              <a:ext cx="0" cy="996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>
              <a:off x="3629230" y="4421793"/>
              <a:ext cx="0" cy="996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4297189" y="4487420"/>
              <a:ext cx="29343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>
              <a:off x="4578555" y="4391093"/>
              <a:ext cx="0" cy="996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300195" y="4818522"/>
              <a:ext cx="29343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>
              <a:off x="4590619" y="4813088"/>
              <a:ext cx="0" cy="996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00533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0" y="-6807"/>
            <a:ext cx="4848421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" y="0"/>
            <a:ext cx="4846730" cy="68511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/>
          <p:cNvSpPr/>
          <p:nvPr/>
        </p:nvSpPr>
        <p:spPr>
          <a:xfrm>
            <a:off x="1538528" y="4572705"/>
            <a:ext cx="360000" cy="18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7" name="Connecteur droit 116"/>
          <p:cNvCxnSpPr/>
          <p:nvPr/>
        </p:nvCxnSpPr>
        <p:spPr>
          <a:xfrm flipH="1" flipV="1">
            <a:off x="2718002" y="4644092"/>
            <a:ext cx="1" cy="3537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>
            <a:off x="1187799" y="4653091"/>
            <a:ext cx="15302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1481540" y="4572705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1952900" y="4573899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2718004" y="4997872"/>
            <a:ext cx="6298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2843848" y="4911824"/>
            <a:ext cx="360000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8" name="Connecteur droit 137"/>
          <p:cNvCxnSpPr/>
          <p:nvPr/>
        </p:nvCxnSpPr>
        <p:spPr>
          <a:xfrm>
            <a:off x="2800401" y="4911316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>
            <a:off x="3248728" y="4906262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>
            <a:stCxn id="136" idx="0"/>
            <a:endCxn id="159" idx="2"/>
          </p:cNvCxnSpPr>
          <p:nvPr/>
        </p:nvCxnSpPr>
        <p:spPr>
          <a:xfrm flipV="1">
            <a:off x="3023848" y="3163261"/>
            <a:ext cx="0" cy="174856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2843848" y="2983261"/>
            <a:ext cx="360000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/>
          <p:cNvSpPr/>
          <p:nvPr/>
        </p:nvSpPr>
        <p:spPr>
          <a:xfrm>
            <a:off x="2933848" y="2983261"/>
            <a:ext cx="180000" cy="18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63" name="Connecteur droit 162"/>
          <p:cNvCxnSpPr>
            <a:stCxn id="162" idx="6"/>
          </p:cNvCxnSpPr>
          <p:nvPr/>
        </p:nvCxnSpPr>
        <p:spPr>
          <a:xfrm>
            <a:off x="3113848" y="3073261"/>
            <a:ext cx="1348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>
            <a:off x="3032934" y="2204459"/>
            <a:ext cx="0" cy="66740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3248728" y="2886431"/>
            <a:ext cx="0" cy="1868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>
            <a:off x="3023848" y="2886431"/>
            <a:ext cx="2248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 rot="5400000">
            <a:off x="2852934" y="2401612"/>
            <a:ext cx="360000" cy="18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4" name="Connecteur droit 173"/>
          <p:cNvCxnSpPr/>
          <p:nvPr/>
        </p:nvCxnSpPr>
        <p:spPr>
          <a:xfrm flipV="1">
            <a:off x="1713797" y="2491612"/>
            <a:ext cx="0" cy="208109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>
            <a:endCxn id="172" idx="2"/>
          </p:cNvCxnSpPr>
          <p:nvPr/>
        </p:nvCxnSpPr>
        <p:spPr>
          <a:xfrm>
            <a:off x="1713797" y="2491612"/>
            <a:ext cx="122913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e 178"/>
          <p:cNvGrpSpPr/>
          <p:nvPr/>
        </p:nvGrpSpPr>
        <p:grpSpPr>
          <a:xfrm>
            <a:off x="1538560" y="4760076"/>
            <a:ext cx="359968" cy="317841"/>
            <a:chOff x="1639793" y="4357315"/>
            <a:chExt cx="359968" cy="317841"/>
          </a:xfrm>
        </p:grpSpPr>
        <p:grpSp>
          <p:nvGrpSpPr>
            <p:cNvPr id="180" name="Groupe 179"/>
            <p:cNvGrpSpPr/>
            <p:nvPr/>
          </p:nvGrpSpPr>
          <p:grpSpPr>
            <a:xfrm>
              <a:off x="1639793" y="4520237"/>
              <a:ext cx="359968" cy="154919"/>
              <a:chOff x="1344635" y="4145658"/>
              <a:chExt cx="359968" cy="154919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1344635" y="4151817"/>
                <a:ext cx="359968" cy="148760"/>
              </a:xfrm>
              <a:prstGeom prst="rect">
                <a:avLst/>
              </a:prstGeom>
              <a:pattFill prst="ltUpDiag">
                <a:fgClr>
                  <a:srgbClr val="FFC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83" name="Connecteur droit 182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1" name="Connecteur droit 180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4" name="Connecteur droit 183"/>
          <p:cNvCxnSpPr/>
          <p:nvPr/>
        </p:nvCxnSpPr>
        <p:spPr>
          <a:xfrm>
            <a:off x="2800401" y="3073261"/>
            <a:ext cx="1348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5620867" y="4381663"/>
            <a:ext cx="360000" cy="18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6" name="Connecteur droit 185"/>
          <p:cNvCxnSpPr/>
          <p:nvPr/>
        </p:nvCxnSpPr>
        <p:spPr>
          <a:xfrm flipH="1" flipV="1">
            <a:off x="6800341" y="4453050"/>
            <a:ext cx="1" cy="3537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flipH="1">
            <a:off x="5270138" y="4462049"/>
            <a:ext cx="15302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5563879" y="4381663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6035239" y="4382857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flipH="1">
            <a:off x="6800343" y="4806830"/>
            <a:ext cx="6298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6926187" y="4720782"/>
            <a:ext cx="360000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2" name="Connecteur droit 191"/>
          <p:cNvCxnSpPr/>
          <p:nvPr/>
        </p:nvCxnSpPr>
        <p:spPr>
          <a:xfrm>
            <a:off x="6882740" y="4720274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/>
          <p:nvPr/>
        </p:nvCxnSpPr>
        <p:spPr>
          <a:xfrm>
            <a:off x="7331067" y="4715220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193"/>
          <p:cNvCxnSpPr>
            <a:stCxn id="191" idx="0"/>
            <a:endCxn id="195" idx="2"/>
          </p:cNvCxnSpPr>
          <p:nvPr/>
        </p:nvCxnSpPr>
        <p:spPr>
          <a:xfrm flipV="1">
            <a:off x="7106187" y="2972219"/>
            <a:ext cx="0" cy="174856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6926187" y="2792219"/>
            <a:ext cx="360000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Ellipse 195"/>
          <p:cNvSpPr/>
          <p:nvPr/>
        </p:nvSpPr>
        <p:spPr>
          <a:xfrm>
            <a:off x="7016187" y="2792219"/>
            <a:ext cx="180000" cy="18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97" name="Connecteur droit 196"/>
          <p:cNvCxnSpPr>
            <a:stCxn id="196" idx="6"/>
          </p:cNvCxnSpPr>
          <p:nvPr/>
        </p:nvCxnSpPr>
        <p:spPr>
          <a:xfrm>
            <a:off x="7196187" y="2882219"/>
            <a:ext cx="1348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>
            <a:off x="7115273" y="2013417"/>
            <a:ext cx="0" cy="66740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/>
          <p:nvPr/>
        </p:nvCxnSpPr>
        <p:spPr>
          <a:xfrm>
            <a:off x="7331067" y="2695389"/>
            <a:ext cx="0" cy="1868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>
            <a:off x="7106187" y="2695389"/>
            <a:ext cx="2248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 rot="5400000">
            <a:off x="6935273" y="2210570"/>
            <a:ext cx="360000" cy="18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2" name="Connecteur droit 201"/>
          <p:cNvCxnSpPr/>
          <p:nvPr/>
        </p:nvCxnSpPr>
        <p:spPr>
          <a:xfrm flipV="1">
            <a:off x="5796136" y="2300570"/>
            <a:ext cx="0" cy="208109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202"/>
          <p:cNvCxnSpPr>
            <a:endCxn id="201" idx="2"/>
          </p:cNvCxnSpPr>
          <p:nvPr/>
        </p:nvCxnSpPr>
        <p:spPr>
          <a:xfrm>
            <a:off x="5796136" y="2300570"/>
            <a:ext cx="122913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e 203"/>
          <p:cNvGrpSpPr/>
          <p:nvPr/>
        </p:nvGrpSpPr>
        <p:grpSpPr>
          <a:xfrm>
            <a:off x="5620899" y="4569034"/>
            <a:ext cx="359968" cy="317841"/>
            <a:chOff x="1639793" y="4357315"/>
            <a:chExt cx="359968" cy="317841"/>
          </a:xfrm>
        </p:grpSpPr>
        <p:grpSp>
          <p:nvGrpSpPr>
            <p:cNvPr id="205" name="Groupe 204"/>
            <p:cNvGrpSpPr/>
            <p:nvPr/>
          </p:nvGrpSpPr>
          <p:grpSpPr>
            <a:xfrm>
              <a:off x="1639793" y="4520237"/>
              <a:ext cx="359968" cy="154919"/>
              <a:chOff x="1344635" y="4145658"/>
              <a:chExt cx="359968" cy="154919"/>
            </a:xfrm>
          </p:grpSpPr>
          <p:sp>
            <p:nvSpPr>
              <p:cNvPr id="207" name="Rectangle 206"/>
              <p:cNvSpPr/>
              <p:nvPr/>
            </p:nvSpPr>
            <p:spPr>
              <a:xfrm>
                <a:off x="1344635" y="4151817"/>
                <a:ext cx="359968" cy="148760"/>
              </a:xfrm>
              <a:prstGeom prst="rect">
                <a:avLst/>
              </a:prstGeom>
              <a:pattFill prst="ltUpDiag">
                <a:fgClr>
                  <a:srgbClr val="FFC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08" name="Connecteur droit 207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Connecteur droit 205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Connecteur droit 208"/>
          <p:cNvCxnSpPr/>
          <p:nvPr/>
        </p:nvCxnSpPr>
        <p:spPr>
          <a:xfrm>
            <a:off x="6882740" y="2882219"/>
            <a:ext cx="1348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Ellipse 209"/>
          <p:cNvSpPr/>
          <p:nvPr/>
        </p:nvSpPr>
        <p:spPr>
          <a:xfrm>
            <a:off x="8388424" y="4372049"/>
            <a:ext cx="180000" cy="180000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211" name="Ellipse 210"/>
          <p:cNvSpPr/>
          <p:nvPr/>
        </p:nvSpPr>
        <p:spPr>
          <a:xfrm>
            <a:off x="8028384" y="4716830"/>
            <a:ext cx="180000" cy="1800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212" name="Connecteur droit 211"/>
          <p:cNvCxnSpPr>
            <a:stCxn id="211" idx="7"/>
            <a:endCxn id="210" idx="3"/>
          </p:cNvCxnSpPr>
          <p:nvPr/>
        </p:nvCxnSpPr>
        <p:spPr>
          <a:xfrm flipV="1">
            <a:off x="8182024" y="4525689"/>
            <a:ext cx="232760" cy="2175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Ellipse 214"/>
          <p:cNvSpPr/>
          <p:nvPr/>
        </p:nvSpPr>
        <p:spPr>
          <a:xfrm>
            <a:off x="8383445" y="2813455"/>
            <a:ext cx="180000" cy="18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216" name="Connecteur droit 215"/>
          <p:cNvCxnSpPr>
            <a:stCxn id="211" idx="0"/>
          </p:cNvCxnSpPr>
          <p:nvPr/>
        </p:nvCxnSpPr>
        <p:spPr>
          <a:xfrm flipV="1">
            <a:off x="8118384" y="3032193"/>
            <a:ext cx="296400" cy="16846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 rot="5400000">
            <a:off x="8298424" y="2210570"/>
            <a:ext cx="360000" cy="18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0" name="Connecteur droit 219"/>
          <p:cNvCxnSpPr>
            <a:endCxn id="215" idx="0"/>
          </p:cNvCxnSpPr>
          <p:nvPr/>
        </p:nvCxnSpPr>
        <p:spPr>
          <a:xfrm flipH="1">
            <a:off x="8473445" y="2004210"/>
            <a:ext cx="0" cy="80924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Arc 220"/>
          <p:cNvSpPr/>
          <p:nvPr/>
        </p:nvSpPr>
        <p:spPr>
          <a:xfrm>
            <a:off x="8342898" y="2780193"/>
            <a:ext cx="252000" cy="252000"/>
          </a:xfrm>
          <a:prstGeom prst="arc">
            <a:avLst>
              <a:gd name="adj1" fmla="val 21514046"/>
              <a:gd name="adj2" fmla="val 13779304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6" name="Connecteur droit 225"/>
          <p:cNvCxnSpPr/>
          <p:nvPr/>
        </p:nvCxnSpPr>
        <p:spPr>
          <a:xfrm>
            <a:off x="8280462" y="3004477"/>
            <a:ext cx="282983" cy="4978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231"/>
          <p:cNvCxnSpPr>
            <a:stCxn id="219" idx="0"/>
          </p:cNvCxnSpPr>
          <p:nvPr/>
        </p:nvCxnSpPr>
        <p:spPr>
          <a:xfrm>
            <a:off x="8568424" y="2300570"/>
            <a:ext cx="20420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 flipV="1">
            <a:off x="8772628" y="2300571"/>
            <a:ext cx="0" cy="245950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/>
          <p:cNvCxnSpPr>
            <a:stCxn id="210" idx="6"/>
          </p:cNvCxnSpPr>
          <p:nvPr/>
        </p:nvCxnSpPr>
        <p:spPr>
          <a:xfrm flipV="1">
            <a:off x="8568424" y="4453050"/>
            <a:ext cx="204204" cy="899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e 243"/>
          <p:cNvGrpSpPr/>
          <p:nvPr/>
        </p:nvGrpSpPr>
        <p:grpSpPr>
          <a:xfrm>
            <a:off x="8592644" y="4782456"/>
            <a:ext cx="359968" cy="154919"/>
            <a:chOff x="1344635" y="4145658"/>
            <a:chExt cx="359968" cy="154919"/>
          </a:xfrm>
        </p:grpSpPr>
        <p:sp>
          <p:nvSpPr>
            <p:cNvPr id="246" name="Rectangle 245"/>
            <p:cNvSpPr/>
            <p:nvPr/>
          </p:nvSpPr>
          <p:spPr>
            <a:xfrm>
              <a:off x="1344635" y="4151817"/>
              <a:ext cx="359968" cy="148760"/>
            </a:xfrm>
            <a:prstGeom prst="rect">
              <a:avLst/>
            </a:prstGeom>
            <a:pattFill prst="ltUpDiag">
              <a:fgClr>
                <a:srgbClr val="FFC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7" name="Connecteur droit 246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Ellipse 247"/>
          <p:cNvSpPr/>
          <p:nvPr/>
        </p:nvSpPr>
        <p:spPr>
          <a:xfrm>
            <a:off x="2094339" y="4382857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49" name="Ellipse 248"/>
          <p:cNvSpPr/>
          <p:nvPr/>
        </p:nvSpPr>
        <p:spPr>
          <a:xfrm>
            <a:off x="3048149" y="1980043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3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50" name="Ellipse 249"/>
          <p:cNvSpPr/>
          <p:nvPr/>
        </p:nvSpPr>
        <p:spPr>
          <a:xfrm>
            <a:off x="1781515" y="2530448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0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251" name="Ellipse 250"/>
          <p:cNvSpPr/>
          <p:nvPr/>
        </p:nvSpPr>
        <p:spPr>
          <a:xfrm>
            <a:off x="3048149" y="3729487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B050"/>
                </a:solidFill>
              </a:rPr>
              <a:t>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53" name="Ellipse 252"/>
          <p:cNvSpPr/>
          <p:nvPr/>
        </p:nvSpPr>
        <p:spPr>
          <a:xfrm>
            <a:off x="6161463" y="4167023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54" name="Ellipse 253"/>
          <p:cNvSpPr/>
          <p:nvPr/>
        </p:nvSpPr>
        <p:spPr>
          <a:xfrm>
            <a:off x="7115273" y="1791928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3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55" name="Ellipse 254"/>
          <p:cNvSpPr/>
          <p:nvPr/>
        </p:nvSpPr>
        <p:spPr>
          <a:xfrm>
            <a:off x="5848639" y="2379966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0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256" name="Ellipse 255"/>
          <p:cNvSpPr/>
          <p:nvPr/>
        </p:nvSpPr>
        <p:spPr>
          <a:xfrm>
            <a:off x="7146614" y="3579005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B050"/>
                </a:solidFill>
              </a:rPr>
              <a:t>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57" name="Ellipse 256"/>
          <p:cNvSpPr/>
          <p:nvPr/>
        </p:nvSpPr>
        <p:spPr>
          <a:xfrm>
            <a:off x="8835599" y="2291819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0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258" name="Ellipse 257"/>
          <p:cNvSpPr/>
          <p:nvPr/>
        </p:nvSpPr>
        <p:spPr>
          <a:xfrm>
            <a:off x="8020561" y="3504842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B050"/>
                </a:solidFill>
              </a:rPr>
              <a:t>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59" name="Ellipse 258"/>
          <p:cNvSpPr/>
          <p:nvPr/>
        </p:nvSpPr>
        <p:spPr>
          <a:xfrm>
            <a:off x="8274011" y="4653091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60" name="Ellipse 259"/>
          <p:cNvSpPr/>
          <p:nvPr/>
        </p:nvSpPr>
        <p:spPr>
          <a:xfrm>
            <a:off x="8508037" y="1840319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3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81" name="Image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8421" y="970"/>
            <a:ext cx="4848421" cy="6858000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82" name="ZoneTexte 81"/>
              <p:cNvSpPr txBox="1"/>
              <p:nvPr/>
            </p:nvSpPr>
            <p:spPr>
              <a:xfrm>
                <a:off x="1738933" y="424435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933" y="4244357"/>
                <a:ext cx="31919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3" name="ZoneTexte 82"/>
              <p:cNvSpPr txBox="1"/>
              <p:nvPr/>
            </p:nvSpPr>
            <p:spPr>
              <a:xfrm>
                <a:off x="3136288" y="2358479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288" y="2358479"/>
                <a:ext cx="33021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4" name="ZoneTexte 83"/>
              <p:cNvSpPr txBox="1"/>
              <p:nvPr/>
            </p:nvSpPr>
            <p:spPr>
              <a:xfrm>
                <a:off x="3023848" y="4609876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48" y="4609876"/>
                <a:ext cx="325025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5" name="ZoneTexte 84"/>
              <p:cNvSpPr txBox="1"/>
              <p:nvPr/>
            </p:nvSpPr>
            <p:spPr>
              <a:xfrm>
                <a:off x="3022270" y="3138795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270" y="3138795"/>
                <a:ext cx="318036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6" name="ZoneTexte 85"/>
              <p:cNvSpPr txBox="1"/>
              <p:nvPr/>
            </p:nvSpPr>
            <p:spPr>
              <a:xfrm>
                <a:off x="5842273" y="4069699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273" y="4069699"/>
                <a:ext cx="31919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7" name="ZoneTexte 86"/>
              <p:cNvSpPr txBox="1"/>
              <p:nvPr/>
            </p:nvSpPr>
            <p:spPr>
              <a:xfrm>
                <a:off x="7239628" y="218382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628" y="2183821"/>
                <a:ext cx="330219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8" name="ZoneTexte 87"/>
              <p:cNvSpPr txBox="1"/>
              <p:nvPr/>
            </p:nvSpPr>
            <p:spPr>
              <a:xfrm>
                <a:off x="7127188" y="4435218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188" y="4435218"/>
                <a:ext cx="325025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9" name="ZoneTexte 88"/>
              <p:cNvSpPr txBox="1"/>
              <p:nvPr/>
            </p:nvSpPr>
            <p:spPr>
              <a:xfrm>
                <a:off x="7125610" y="296413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610" y="2964137"/>
                <a:ext cx="318036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0" name="ZoneTexte 89"/>
              <p:cNvSpPr txBox="1"/>
              <p:nvPr/>
            </p:nvSpPr>
            <p:spPr>
              <a:xfrm>
                <a:off x="7935397" y="4922998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397" y="4922998"/>
                <a:ext cx="319190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1" name="ZoneTexte 90"/>
              <p:cNvSpPr txBox="1"/>
              <p:nvPr/>
            </p:nvSpPr>
            <p:spPr>
              <a:xfrm>
                <a:off x="8352391" y="409505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91" y="4095050"/>
                <a:ext cx="325025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3" name="ZoneTexte 92"/>
              <p:cNvSpPr txBox="1"/>
              <p:nvPr/>
            </p:nvSpPr>
            <p:spPr>
              <a:xfrm>
                <a:off x="8016897" y="2764955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3" name="ZoneTexte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897" y="2764955"/>
                <a:ext cx="318036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4" name="ZoneTexte 93"/>
              <p:cNvSpPr txBox="1"/>
              <p:nvPr/>
            </p:nvSpPr>
            <p:spPr>
              <a:xfrm>
                <a:off x="8040587" y="217248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4" name="ZoneText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587" y="2172488"/>
                <a:ext cx="330219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16138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/>
          <p:nvPr/>
        </p:nvSpPr>
        <p:spPr>
          <a:xfrm>
            <a:off x="676451" y="3352158"/>
            <a:ext cx="360000" cy="18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7" name="Connecteur droit 116"/>
          <p:cNvCxnSpPr/>
          <p:nvPr/>
        </p:nvCxnSpPr>
        <p:spPr>
          <a:xfrm flipH="1" flipV="1">
            <a:off x="1855925" y="3423545"/>
            <a:ext cx="1" cy="3537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>
            <a:off x="325722" y="3432544"/>
            <a:ext cx="15302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619463" y="3352158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1090823" y="3353352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1855927" y="3777325"/>
            <a:ext cx="6298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1981771" y="3691277"/>
            <a:ext cx="360000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8" name="Connecteur droit 137"/>
          <p:cNvCxnSpPr/>
          <p:nvPr/>
        </p:nvCxnSpPr>
        <p:spPr>
          <a:xfrm>
            <a:off x="1938324" y="3690769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>
            <a:off x="2386651" y="3685715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>
            <a:stCxn id="136" idx="0"/>
            <a:endCxn id="159" idx="2"/>
          </p:cNvCxnSpPr>
          <p:nvPr/>
        </p:nvCxnSpPr>
        <p:spPr>
          <a:xfrm flipV="1">
            <a:off x="2161771" y="1942714"/>
            <a:ext cx="0" cy="174856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1981771" y="1762714"/>
            <a:ext cx="360000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/>
          <p:cNvSpPr/>
          <p:nvPr/>
        </p:nvSpPr>
        <p:spPr>
          <a:xfrm>
            <a:off x="2071771" y="1762714"/>
            <a:ext cx="180000" cy="18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63" name="Connecteur droit 162"/>
          <p:cNvCxnSpPr>
            <a:stCxn id="162" idx="6"/>
          </p:cNvCxnSpPr>
          <p:nvPr/>
        </p:nvCxnSpPr>
        <p:spPr>
          <a:xfrm>
            <a:off x="2251771" y="1852714"/>
            <a:ext cx="1348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>
            <a:off x="2170857" y="983912"/>
            <a:ext cx="0" cy="66740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2386651" y="1665884"/>
            <a:ext cx="0" cy="1868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>
            <a:off x="2161771" y="1665884"/>
            <a:ext cx="2248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 rot="5400000">
            <a:off x="1990857" y="1181065"/>
            <a:ext cx="360000" cy="18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4" name="Connecteur droit 173"/>
          <p:cNvCxnSpPr/>
          <p:nvPr/>
        </p:nvCxnSpPr>
        <p:spPr>
          <a:xfrm flipV="1">
            <a:off x="851720" y="1271065"/>
            <a:ext cx="0" cy="208109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>
            <a:endCxn id="172" idx="2"/>
          </p:cNvCxnSpPr>
          <p:nvPr/>
        </p:nvCxnSpPr>
        <p:spPr>
          <a:xfrm>
            <a:off x="851720" y="1271065"/>
            <a:ext cx="122913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e 178"/>
          <p:cNvGrpSpPr/>
          <p:nvPr/>
        </p:nvGrpSpPr>
        <p:grpSpPr>
          <a:xfrm>
            <a:off x="676483" y="3539529"/>
            <a:ext cx="359968" cy="317841"/>
            <a:chOff x="1639793" y="4357315"/>
            <a:chExt cx="359968" cy="317841"/>
          </a:xfrm>
        </p:grpSpPr>
        <p:grpSp>
          <p:nvGrpSpPr>
            <p:cNvPr id="180" name="Groupe 179"/>
            <p:cNvGrpSpPr/>
            <p:nvPr/>
          </p:nvGrpSpPr>
          <p:grpSpPr>
            <a:xfrm>
              <a:off x="1639793" y="4520237"/>
              <a:ext cx="359968" cy="154919"/>
              <a:chOff x="1344635" y="4145658"/>
              <a:chExt cx="359968" cy="154919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1344635" y="4151817"/>
                <a:ext cx="359968" cy="148760"/>
              </a:xfrm>
              <a:prstGeom prst="rect">
                <a:avLst/>
              </a:prstGeom>
              <a:pattFill prst="ltUpDiag">
                <a:fgClr>
                  <a:srgbClr val="FFC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83" name="Connecteur droit 182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1" name="Connecteur droit 180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4" name="Connecteur droit 183"/>
          <p:cNvCxnSpPr/>
          <p:nvPr/>
        </p:nvCxnSpPr>
        <p:spPr>
          <a:xfrm>
            <a:off x="1938324" y="1852714"/>
            <a:ext cx="1348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Ellipse 247"/>
          <p:cNvSpPr/>
          <p:nvPr/>
        </p:nvSpPr>
        <p:spPr>
          <a:xfrm>
            <a:off x="1232262" y="3162310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49" name="Ellipse 248"/>
          <p:cNvSpPr/>
          <p:nvPr/>
        </p:nvSpPr>
        <p:spPr>
          <a:xfrm>
            <a:off x="2186072" y="759496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3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50" name="Ellipse 249"/>
          <p:cNvSpPr/>
          <p:nvPr/>
        </p:nvSpPr>
        <p:spPr>
          <a:xfrm>
            <a:off x="919438" y="1309901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0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251" name="Ellipse 250"/>
          <p:cNvSpPr/>
          <p:nvPr/>
        </p:nvSpPr>
        <p:spPr>
          <a:xfrm>
            <a:off x="2186072" y="2508940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B050"/>
                </a:solidFill>
              </a:rPr>
              <a:t>2</a:t>
            </a:r>
            <a:endParaRPr lang="fr-FR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829603" y="3076353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03" y="3076353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2" name="ZoneTexte 81"/>
              <p:cNvSpPr txBox="1"/>
              <p:nvPr/>
            </p:nvSpPr>
            <p:spPr>
              <a:xfrm>
                <a:off x="2319211" y="1132565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211" y="1132565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3" name="ZoneTexte 82"/>
              <p:cNvSpPr txBox="1"/>
              <p:nvPr/>
            </p:nvSpPr>
            <p:spPr>
              <a:xfrm>
                <a:off x="2170180" y="341357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180" y="3413570"/>
                <a:ext cx="32502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4" name="ZoneTexte 83"/>
              <p:cNvSpPr txBox="1"/>
              <p:nvPr/>
            </p:nvSpPr>
            <p:spPr>
              <a:xfrm>
                <a:off x="2481723" y="1714214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723" y="1714214"/>
                <a:ext cx="318036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/>
          <p:cNvSpPr/>
          <p:nvPr/>
        </p:nvSpPr>
        <p:spPr>
          <a:xfrm>
            <a:off x="2965028" y="3346058"/>
            <a:ext cx="360000" cy="18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/>
          <p:cNvSpPr/>
          <p:nvPr/>
        </p:nvSpPr>
        <p:spPr>
          <a:xfrm rot="5400000">
            <a:off x="4279434" y="1174965"/>
            <a:ext cx="360000" cy="18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" name="Connecteur droit 101"/>
          <p:cNvCxnSpPr/>
          <p:nvPr/>
        </p:nvCxnSpPr>
        <p:spPr>
          <a:xfrm flipV="1">
            <a:off x="3140297" y="1264965"/>
            <a:ext cx="0" cy="208109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endCxn id="101" idx="2"/>
          </p:cNvCxnSpPr>
          <p:nvPr/>
        </p:nvCxnSpPr>
        <p:spPr>
          <a:xfrm>
            <a:off x="3140297" y="1264965"/>
            <a:ext cx="122913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e 103"/>
          <p:cNvGrpSpPr/>
          <p:nvPr/>
        </p:nvGrpSpPr>
        <p:grpSpPr>
          <a:xfrm>
            <a:off x="2965060" y="3533429"/>
            <a:ext cx="359968" cy="317841"/>
            <a:chOff x="1639793" y="4357315"/>
            <a:chExt cx="359968" cy="317841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639793" y="4520237"/>
              <a:ext cx="359968" cy="154919"/>
              <a:chOff x="1344635" y="4145658"/>
              <a:chExt cx="359968" cy="154919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1344635" y="4151817"/>
                <a:ext cx="359968" cy="148760"/>
              </a:xfrm>
              <a:prstGeom prst="rect">
                <a:avLst/>
              </a:prstGeom>
              <a:pattFill prst="ltUpDiag">
                <a:fgClr>
                  <a:srgbClr val="FFC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8" name="Connecteur droit 107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Connecteur droit 105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Ellipse 111"/>
          <p:cNvSpPr/>
          <p:nvPr/>
        </p:nvSpPr>
        <p:spPr>
          <a:xfrm>
            <a:off x="3208015" y="1303801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0</a:t>
            </a:r>
            <a:endParaRPr lang="fr-FR" sz="14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4" name="ZoneTexte 113"/>
              <p:cNvSpPr txBox="1"/>
              <p:nvPr/>
            </p:nvSpPr>
            <p:spPr>
              <a:xfrm>
                <a:off x="3118180" y="3070253"/>
                <a:ext cx="5858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  <m:r>
                        <a:rPr lang="fr-FR" sz="1200" b="0" i="1" smtClean="0">
                          <a:latin typeface="Cambria Math"/>
                        </a:rPr>
                        <m:t>∈0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180" y="3070253"/>
                <a:ext cx="585866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5" name="ZoneTexte 114"/>
              <p:cNvSpPr txBox="1"/>
              <p:nvPr/>
            </p:nvSpPr>
            <p:spPr>
              <a:xfrm>
                <a:off x="4607788" y="1126465"/>
                <a:ext cx="596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  <m:r>
                        <a:rPr lang="fr-FR" sz="1200" b="0" i="1" smtClean="0">
                          <a:latin typeface="Cambria Math"/>
                        </a:rPr>
                        <m:t>∈0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788" y="1126465"/>
                <a:ext cx="59689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Ellipse 119"/>
          <p:cNvSpPr/>
          <p:nvPr/>
        </p:nvSpPr>
        <p:spPr>
          <a:xfrm>
            <a:off x="5897737" y="3320583"/>
            <a:ext cx="180000" cy="180000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27" name="Rectangle 126"/>
          <p:cNvSpPr/>
          <p:nvPr/>
        </p:nvSpPr>
        <p:spPr>
          <a:xfrm rot="5400000">
            <a:off x="5807737" y="1159104"/>
            <a:ext cx="360000" cy="18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3" name="Connecteur droit 132"/>
          <p:cNvCxnSpPr>
            <a:stCxn id="127" idx="0"/>
          </p:cNvCxnSpPr>
          <p:nvPr/>
        </p:nvCxnSpPr>
        <p:spPr>
          <a:xfrm>
            <a:off x="6077737" y="1249104"/>
            <a:ext cx="20420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flipV="1">
            <a:off x="6281941" y="1249105"/>
            <a:ext cx="0" cy="245950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>
            <a:stCxn id="120" idx="6"/>
          </p:cNvCxnSpPr>
          <p:nvPr/>
        </p:nvCxnSpPr>
        <p:spPr>
          <a:xfrm flipV="1">
            <a:off x="6077737" y="3401584"/>
            <a:ext cx="204204" cy="899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e 136"/>
          <p:cNvGrpSpPr/>
          <p:nvPr/>
        </p:nvGrpSpPr>
        <p:grpSpPr>
          <a:xfrm>
            <a:off x="6101957" y="3730990"/>
            <a:ext cx="359968" cy="154919"/>
            <a:chOff x="1344635" y="4145658"/>
            <a:chExt cx="359968" cy="154919"/>
          </a:xfrm>
        </p:grpSpPr>
        <p:sp>
          <p:nvSpPr>
            <p:cNvPr id="139" name="Rectangle 138"/>
            <p:cNvSpPr/>
            <p:nvPr/>
          </p:nvSpPr>
          <p:spPr>
            <a:xfrm>
              <a:off x="1344635" y="4151817"/>
              <a:ext cx="359968" cy="148760"/>
            </a:xfrm>
            <a:prstGeom prst="rect">
              <a:avLst/>
            </a:prstGeom>
            <a:pattFill prst="ltUpDiag">
              <a:fgClr>
                <a:srgbClr val="FFC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141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Ellipse 142"/>
          <p:cNvSpPr/>
          <p:nvPr/>
        </p:nvSpPr>
        <p:spPr>
          <a:xfrm>
            <a:off x="6344912" y="1240353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0</a:t>
            </a:r>
            <a:endParaRPr lang="fr-FR" sz="14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49" name="ZoneTexte 148"/>
              <p:cNvSpPr txBox="1"/>
              <p:nvPr/>
            </p:nvSpPr>
            <p:spPr>
              <a:xfrm>
                <a:off x="5292080" y="3249059"/>
                <a:ext cx="5858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  <m:r>
                        <a:rPr lang="fr-FR" sz="1200" b="0" i="1" smtClean="0">
                          <a:latin typeface="Cambria Math"/>
                        </a:rPr>
                        <m:t>∈0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49" name="ZoneTexte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249059"/>
                <a:ext cx="585866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0" name="ZoneTexte 149"/>
              <p:cNvSpPr txBox="1"/>
              <p:nvPr/>
            </p:nvSpPr>
            <p:spPr>
              <a:xfrm>
                <a:off x="5292080" y="1101853"/>
                <a:ext cx="596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  <m:r>
                        <a:rPr lang="fr-FR" sz="1200" b="0" i="1" smtClean="0">
                          <a:latin typeface="Cambria Math"/>
                        </a:rPr>
                        <m:t>∈0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0" name="ZoneTexte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101853"/>
                <a:ext cx="59689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Connecteur droit avec flèche 150"/>
          <p:cNvCxnSpPr/>
          <p:nvPr/>
        </p:nvCxnSpPr>
        <p:spPr>
          <a:xfrm>
            <a:off x="3137346" y="3432544"/>
            <a:ext cx="737778" cy="0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2" name="ZoneTexte 151"/>
              <p:cNvSpPr txBox="1"/>
              <p:nvPr/>
            </p:nvSpPr>
            <p:spPr>
              <a:xfrm>
                <a:off x="3688854" y="3160018"/>
                <a:ext cx="37234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854" y="3160018"/>
                <a:ext cx="37234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Connecteur droit avec flèche 152"/>
          <p:cNvCxnSpPr/>
          <p:nvPr/>
        </p:nvCxnSpPr>
        <p:spPr>
          <a:xfrm rot="16200000">
            <a:off x="2776155" y="3073269"/>
            <a:ext cx="737778" cy="0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4" name="ZoneTexte 153"/>
              <p:cNvSpPr txBox="1"/>
              <p:nvPr/>
            </p:nvSpPr>
            <p:spPr>
              <a:xfrm>
                <a:off x="3145044" y="2625953"/>
                <a:ext cx="37394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044" y="2625953"/>
                <a:ext cx="373949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Connecteur droit avec flèche 154"/>
          <p:cNvCxnSpPr/>
          <p:nvPr/>
        </p:nvCxnSpPr>
        <p:spPr>
          <a:xfrm rot="16200000">
            <a:off x="5913052" y="3054656"/>
            <a:ext cx="737778" cy="0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6" name="ZoneTexte 155"/>
              <p:cNvSpPr txBox="1"/>
              <p:nvPr/>
            </p:nvSpPr>
            <p:spPr>
              <a:xfrm>
                <a:off x="6281941" y="2607340"/>
                <a:ext cx="37394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6" name="ZoneTexte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941" y="2607340"/>
                <a:ext cx="37394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Connecteur droit avec flèche 156"/>
          <p:cNvCxnSpPr/>
          <p:nvPr/>
        </p:nvCxnSpPr>
        <p:spPr>
          <a:xfrm>
            <a:off x="6287001" y="3396336"/>
            <a:ext cx="737778" cy="0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8" name="ZoneTexte 157"/>
              <p:cNvSpPr txBox="1"/>
              <p:nvPr/>
            </p:nvSpPr>
            <p:spPr>
              <a:xfrm>
                <a:off x="6838509" y="3123810"/>
                <a:ext cx="3620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509" y="3123810"/>
                <a:ext cx="362022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necteur droit 160"/>
          <p:cNvCxnSpPr>
            <a:endCxn id="115" idx="1"/>
          </p:cNvCxnSpPr>
          <p:nvPr/>
        </p:nvCxnSpPr>
        <p:spPr>
          <a:xfrm flipV="1">
            <a:off x="4607788" y="1264965"/>
            <a:ext cx="0" cy="2158580"/>
          </a:xfrm>
          <a:prstGeom prst="line">
            <a:avLst/>
          </a:prstGeom>
          <a:ln w="28575">
            <a:solidFill>
              <a:srgbClr val="FFC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5" name="ZoneTexte 164"/>
              <p:cNvSpPr txBox="1"/>
              <p:nvPr/>
            </p:nvSpPr>
            <p:spPr>
              <a:xfrm>
                <a:off x="3432861" y="3716162"/>
                <a:ext cx="7117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65" name="ZoneTexte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861" y="3716162"/>
                <a:ext cx="71172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0" name="ZoneTexte 169"/>
              <p:cNvSpPr txBox="1"/>
              <p:nvPr/>
            </p:nvSpPr>
            <p:spPr>
              <a:xfrm>
                <a:off x="3878725" y="2340357"/>
                <a:ext cx="11614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725" y="2340357"/>
                <a:ext cx="1161418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Connecteur droit 170"/>
          <p:cNvCxnSpPr/>
          <p:nvPr/>
        </p:nvCxnSpPr>
        <p:spPr>
          <a:xfrm flipV="1">
            <a:off x="3140297" y="3993161"/>
            <a:ext cx="1409137" cy="0"/>
          </a:xfrm>
          <a:prstGeom prst="line">
            <a:avLst/>
          </a:prstGeom>
          <a:ln w="28575">
            <a:solidFill>
              <a:srgbClr val="FFC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eur droit 235"/>
          <p:cNvCxnSpPr/>
          <p:nvPr/>
        </p:nvCxnSpPr>
        <p:spPr>
          <a:xfrm flipH="1" flipV="1">
            <a:off x="1981771" y="4962722"/>
            <a:ext cx="1" cy="3537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/>
          <p:nvPr/>
        </p:nvCxnSpPr>
        <p:spPr>
          <a:xfrm flipH="1">
            <a:off x="438064" y="5309586"/>
            <a:ext cx="15302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>
            <a:off x="731805" y="5229200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/>
          <p:nvPr/>
        </p:nvCxnSpPr>
        <p:spPr>
          <a:xfrm>
            <a:off x="1203165" y="5230394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 droit 240"/>
          <p:cNvCxnSpPr/>
          <p:nvPr/>
        </p:nvCxnSpPr>
        <p:spPr>
          <a:xfrm flipH="1">
            <a:off x="1957776" y="4962722"/>
            <a:ext cx="6298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/>
          <p:nvPr/>
        </p:nvCxnSpPr>
        <p:spPr>
          <a:xfrm>
            <a:off x="2040173" y="4876166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/>
          <p:cNvCxnSpPr/>
          <p:nvPr/>
        </p:nvCxnSpPr>
        <p:spPr>
          <a:xfrm>
            <a:off x="2488500" y="4871112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Ellipse 264"/>
          <p:cNvSpPr/>
          <p:nvPr/>
        </p:nvSpPr>
        <p:spPr>
          <a:xfrm>
            <a:off x="1344604" y="5039352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66" name="ZoneTexte 265"/>
              <p:cNvSpPr txBox="1"/>
              <p:nvPr/>
            </p:nvSpPr>
            <p:spPr>
              <a:xfrm>
                <a:off x="403332" y="4961112"/>
                <a:ext cx="5858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  <m:r>
                        <a:rPr lang="fr-FR" sz="1200" b="0" i="1" smtClean="0">
                          <a:latin typeface="Cambria Math"/>
                        </a:rPr>
                        <m:t>∈1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66" name="ZoneTexte 2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32" y="4961112"/>
                <a:ext cx="585866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67" name="ZoneTexte 266"/>
              <p:cNvSpPr txBox="1"/>
              <p:nvPr/>
            </p:nvSpPr>
            <p:spPr>
              <a:xfrm>
                <a:off x="2272029" y="4598967"/>
                <a:ext cx="5917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  <m:r>
                        <a:rPr lang="fr-FR" sz="1200" b="0" i="1" smtClean="0">
                          <a:latin typeface="Cambria Math"/>
                        </a:rPr>
                        <m:t>∈1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67" name="ZoneTexte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029" y="4598967"/>
                <a:ext cx="591700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Connecteur droit avec flèche 267"/>
          <p:cNvCxnSpPr/>
          <p:nvPr/>
        </p:nvCxnSpPr>
        <p:spPr>
          <a:xfrm>
            <a:off x="989198" y="5303346"/>
            <a:ext cx="737778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69" name="ZoneTexte 268"/>
              <p:cNvSpPr txBox="1"/>
              <p:nvPr/>
            </p:nvSpPr>
            <p:spPr>
              <a:xfrm>
                <a:off x="1540706" y="5030820"/>
                <a:ext cx="36875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69" name="ZoneTexte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706" y="5030820"/>
                <a:ext cx="36875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0" name="Connecteur droit avec flèche 269"/>
          <p:cNvCxnSpPr/>
          <p:nvPr/>
        </p:nvCxnSpPr>
        <p:spPr>
          <a:xfrm rot="16200000">
            <a:off x="615895" y="4938930"/>
            <a:ext cx="737778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71" name="ZoneTexte 270"/>
              <p:cNvSpPr txBox="1"/>
              <p:nvPr/>
            </p:nvSpPr>
            <p:spPr>
              <a:xfrm>
                <a:off x="983367" y="4461582"/>
                <a:ext cx="37035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71" name="ZoneTexte 2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67" y="4461582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14997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2965028" y="3346058"/>
            <a:ext cx="360000" cy="18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/>
          <p:cNvSpPr/>
          <p:nvPr/>
        </p:nvSpPr>
        <p:spPr>
          <a:xfrm rot="5400000">
            <a:off x="4279434" y="1174965"/>
            <a:ext cx="360000" cy="18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" name="Connecteur droit 101"/>
          <p:cNvCxnSpPr/>
          <p:nvPr/>
        </p:nvCxnSpPr>
        <p:spPr>
          <a:xfrm flipV="1">
            <a:off x="3140297" y="1264965"/>
            <a:ext cx="0" cy="208109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endCxn id="101" idx="2"/>
          </p:cNvCxnSpPr>
          <p:nvPr/>
        </p:nvCxnSpPr>
        <p:spPr>
          <a:xfrm>
            <a:off x="3140297" y="1264965"/>
            <a:ext cx="122913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103"/>
          <p:cNvGrpSpPr/>
          <p:nvPr/>
        </p:nvGrpSpPr>
        <p:grpSpPr>
          <a:xfrm>
            <a:off x="2965060" y="3533429"/>
            <a:ext cx="359968" cy="317841"/>
            <a:chOff x="1639793" y="4357315"/>
            <a:chExt cx="359968" cy="317841"/>
          </a:xfrm>
        </p:grpSpPr>
        <p:grpSp>
          <p:nvGrpSpPr>
            <p:cNvPr id="6" name="Groupe 104"/>
            <p:cNvGrpSpPr/>
            <p:nvPr/>
          </p:nvGrpSpPr>
          <p:grpSpPr>
            <a:xfrm>
              <a:off x="1639793" y="4520237"/>
              <a:ext cx="359968" cy="154919"/>
              <a:chOff x="1344635" y="4145658"/>
              <a:chExt cx="359968" cy="154919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1344635" y="4151817"/>
                <a:ext cx="359968" cy="148760"/>
              </a:xfrm>
              <a:prstGeom prst="rect">
                <a:avLst/>
              </a:prstGeom>
              <a:pattFill prst="ltUpDiag">
                <a:fgClr>
                  <a:srgbClr val="FFC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8" name="Connecteur droit 107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Connecteur droit 105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Ellipse 111"/>
          <p:cNvSpPr/>
          <p:nvPr/>
        </p:nvSpPr>
        <p:spPr>
          <a:xfrm>
            <a:off x="3208015" y="1303801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0</a:t>
            </a:r>
            <a:endParaRPr lang="fr-FR" sz="14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4" name="ZoneTexte 113"/>
              <p:cNvSpPr txBox="1"/>
              <p:nvPr/>
            </p:nvSpPr>
            <p:spPr>
              <a:xfrm>
                <a:off x="3118180" y="3070253"/>
                <a:ext cx="5858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  <m:r>
                        <a:rPr lang="fr-FR" sz="1200" b="0" i="1" smtClean="0">
                          <a:latin typeface="Cambria Math"/>
                        </a:rPr>
                        <m:t>∈0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180" y="3070253"/>
                <a:ext cx="585866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5" name="ZoneTexte 114"/>
              <p:cNvSpPr txBox="1"/>
              <p:nvPr/>
            </p:nvSpPr>
            <p:spPr>
              <a:xfrm>
                <a:off x="4607788" y="1126465"/>
                <a:ext cx="596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  <m:r>
                        <a:rPr lang="fr-FR" sz="1200" b="0" i="1" smtClean="0">
                          <a:latin typeface="Cambria Math"/>
                        </a:rPr>
                        <m:t>∈0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788" y="1126465"/>
                <a:ext cx="59689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Ellipse 119"/>
          <p:cNvSpPr/>
          <p:nvPr/>
        </p:nvSpPr>
        <p:spPr>
          <a:xfrm>
            <a:off x="5897737" y="3320583"/>
            <a:ext cx="180000" cy="180000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27" name="Rectangle 126"/>
          <p:cNvSpPr/>
          <p:nvPr/>
        </p:nvSpPr>
        <p:spPr>
          <a:xfrm rot="5400000">
            <a:off x="5807737" y="1159104"/>
            <a:ext cx="360000" cy="18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3" name="Connecteur droit 132"/>
          <p:cNvCxnSpPr>
            <a:stCxn id="127" idx="0"/>
          </p:cNvCxnSpPr>
          <p:nvPr/>
        </p:nvCxnSpPr>
        <p:spPr>
          <a:xfrm>
            <a:off x="6077737" y="1249104"/>
            <a:ext cx="20420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flipV="1">
            <a:off x="6281941" y="1249105"/>
            <a:ext cx="0" cy="245950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>
            <a:stCxn id="120" idx="6"/>
          </p:cNvCxnSpPr>
          <p:nvPr/>
        </p:nvCxnSpPr>
        <p:spPr>
          <a:xfrm flipV="1">
            <a:off x="6077737" y="3401584"/>
            <a:ext cx="204204" cy="899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136"/>
          <p:cNvGrpSpPr/>
          <p:nvPr/>
        </p:nvGrpSpPr>
        <p:grpSpPr>
          <a:xfrm>
            <a:off x="6101957" y="3730990"/>
            <a:ext cx="359968" cy="154919"/>
            <a:chOff x="1344635" y="4145658"/>
            <a:chExt cx="359968" cy="154919"/>
          </a:xfrm>
        </p:grpSpPr>
        <p:sp>
          <p:nvSpPr>
            <p:cNvPr id="139" name="Rectangle 138"/>
            <p:cNvSpPr/>
            <p:nvPr/>
          </p:nvSpPr>
          <p:spPr>
            <a:xfrm>
              <a:off x="1344635" y="4151817"/>
              <a:ext cx="359968" cy="148760"/>
            </a:xfrm>
            <a:prstGeom prst="rect">
              <a:avLst/>
            </a:prstGeom>
            <a:pattFill prst="ltUpDiag">
              <a:fgClr>
                <a:srgbClr val="FFC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141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Ellipse 142"/>
          <p:cNvSpPr/>
          <p:nvPr/>
        </p:nvSpPr>
        <p:spPr>
          <a:xfrm>
            <a:off x="6344912" y="1240353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0</a:t>
            </a:r>
            <a:endParaRPr lang="fr-FR" sz="14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49" name="ZoneTexte 148"/>
              <p:cNvSpPr txBox="1"/>
              <p:nvPr/>
            </p:nvSpPr>
            <p:spPr>
              <a:xfrm>
                <a:off x="5292080" y="3249059"/>
                <a:ext cx="5858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  <m:r>
                        <a:rPr lang="fr-FR" sz="1200" b="0" i="1" smtClean="0">
                          <a:latin typeface="Cambria Math"/>
                        </a:rPr>
                        <m:t>∈0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49" name="ZoneTexte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249059"/>
                <a:ext cx="58586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0" name="ZoneTexte 149"/>
              <p:cNvSpPr txBox="1"/>
              <p:nvPr/>
            </p:nvSpPr>
            <p:spPr>
              <a:xfrm>
                <a:off x="5292080" y="1101853"/>
                <a:ext cx="596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  <m:r>
                        <a:rPr lang="fr-FR" sz="1200" b="0" i="1" smtClean="0">
                          <a:latin typeface="Cambria Math"/>
                        </a:rPr>
                        <m:t>∈0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0" name="ZoneTexte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101853"/>
                <a:ext cx="59689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Connecteur droit avec flèche 150"/>
          <p:cNvCxnSpPr/>
          <p:nvPr/>
        </p:nvCxnSpPr>
        <p:spPr>
          <a:xfrm>
            <a:off x="3137346" y="3432544"/>
            <a:ext cx="737778" cy="0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2" name="ZoneTexte 151"/>
              <p:cNvSpPr txBox="1"/>
              <p:nvPr/>
            </p:nvSpPr>
            <p:spPr>
              <a:xfrm>
                <a:off x="3688854" y="3160018"/>
                <a:ext cx="37234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854" y="3160018"/>
                <a:ext cx="372346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Connecteur droit avec flèche 152"/>
          <p:cNvCxnSpPr/>
          <p:nvPr/>
        </p:nvCxnSpPr>
        <p:spPr>
          <a:xfrm rot="16200000">
            <a:off x="2776155" y="3073269"/>
            <a:ext cx="737778" cy="0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4" name="ZoneTexte 153"/>
              <p:cNvSpPr txBox="1"/>
              <p:nvPr/>
            </p:nvSpPr>
            <p:spPr>
              <a:xfrm>
                <a:off x="3145044" y="2625953"/>
                <a:ext cx="37394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044" y="2625953"/>
                <a:ext cx="37394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Connecteur droit avec flèche 154"/>
          <p:cNvCxnSpPr/>
          <p:nvPr/>
        </p:nvCxnSpPr>
        <p:spPr>
          <a:xfrm rot="16200000">
            <a:off x="5913052" y="3054656"/>
            <a:ext cx="737778" cy="0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6" name="ZoneTexte 155"/>
              <p:cNvSpPr txBox="1"/>
              <p:nvPr/>
            </p:nvSpPr>
            <p:spPr>
              <a:xfrm>
                <a:off x="6281941" y="2607340"/>
                <a:ext cx="37394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6" name="ZoneTexte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941" y="2607340"/>
                <a:ext cx="373949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Connecteur droit avec flèche 156"/>
          <p:cNvCxnSpPr/>
          <p:nvPr/>
        </p:nvCxnSpPr>
        <p:spPr>
          <a:xfrm>
            <a:off x="6287001" y="3396336"/>
            <a:ext cx="737778" cy="0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8" name="ZoneTexte 157"/>
              <p:cNvSpPr txBox="1"/>
              <p:nvPr/>
            </p:nvSpPr>
            <p:spPr>
              <a:xfrm>
                <a:off x="6838509" y="3123810"/>
                <a:ext cx="3620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509" y="3123810"/>
                <a:ext cx="362022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necteur droit 160"/>
          <p:cNvCxnSpPr>
            <a:endCxn id="115" idx="1"/>
          </p:cNvCxnSpPr>
          <p:nvPr/>
        </p:nvCxnSpPr>
        <p:spPr>
          <a:xfrm flipV="1">
            <a:off x="4607788" y="1264965"/>
            <a:ext cx="0" cy="2158580"/>
          </a:xfrm>
          <a:prstGeom prst="line">
            <a:avLst/>
          </a:prstGeom>
          <a:ln w="28575">
            <a:solidFill>
              <a:srgbClr val="FFC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5" name="ZoneTexte 164"/>
              <p:cNvSpPr txBox="1"/>
              <p:nvPr/>
            </p:nvSpPr>
            <p:spPr>
              <a:xfrm>
                <a:off x="3432861" y="3716162"/>
                <a:ext cx="7117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65" name="ZoneTexte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861" y="3716162"/>
                <a:ext cx="711728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0" name="ZoneTexte 169"/>
              <p:cNvSpPr txBox="1"/>
              <p:nvPr/>
            </p:nvSpPr>
            <p:spPr>
              <a:xfrm>
                <a:off x="3878725" y="2340357"/>
                <a:ext cx="11614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725" y="2340357"/>
                <a:ext cx="116141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Connecteur droit 170"/>
          <p:cNvCxnSpPr/>
          <p:nvPr/>
        </p:nvCxnSpPr>
        <p:spPr>
          <a:xfrm flipV="1">
            <a:off x="3140297" y="3993161"/>
            <a:ext cx="1409137" cy="0"/>
          </a:xfrm>
          <a:prstGeom prst="line">
            <a:avLst/>
          </a:prstGeom>
          <a:ln w="28575">
            <a:solidFill>
              <a:srgbClr val="FFC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4997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378860" y="269353"/>
            <a:ext cx="1704467" cy="1599181"/>
            <a:chOff x="378860" y="253982"/>
            <a:chExt cx="1704467" cy="1599181"/>
          </a:xfrm>
        </p:grpSpPr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1709378" y="1130260"/>
                  <a:ext cx="373949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378" y="1130260"/>
                  <a:ext cx="373949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e 9"/>
            <p:cNvGrpSpPr/>
            <p:nvPr/>
          </p:nvGrpSpPr>
          <p:grpSpPr>
            <a:xfrm>
              <a:off x="971600" y="530982"/>
              <a:ext cx="737778" cy="737778"/>
              <a:chOff x="971600" y="530982"/>
              <a:chExt cx="737778" cy="737778"/>
            </a:xfrm>
          </p:grpSpPr>
          <p:cxnSp>
            <p:nvCxnSpPr>
              <p:cNvPr id="6" name="Connecteur droit avec flèche 5"/>
              <p:cNvCxnSpPr/>
              <p:nvPr/>
            </p:nvCxnSpPr>
            <p:spPr>
              <a:xfrm>
                <a:off x="971600" y="1268760"/>
                <a:ext cx="737778" cy="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avec flèche 7"/>
              <p:cNvCxnSpPr/>
              <p:nvPr/>
            </p:nvCxnSpPr>
            <p:spPr>
              <a:xfrm rot="16200000">
                <a:off x="602711" y="899871"/>
                <a:ext cx="737778" cy="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784626" y="253982"/>
                  <a:ext cx="36202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626" y="253982"/>
                  <a:ext cx="362022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e 10"/>
            <p:cNvGrpSpPr/>
            <p:nvPr/>
          </p:nvGrpSpPr>
          <p:grpSpPr>
            <a:xfrm rot="19800000">
              <a:off x="732510" y="395959"/>
              <a:ext cx="737778" cy="737778"/>
              <a:chOff x="971600" y="530982"/>
              <a:chExt cx="737778" cy="737778"/>
            </a:xfrm>
          </p:grpSpPr>
          <p:cxnSp>
            <p:nvCxnSpPr>
              <p:cNvPr id="12" name="Connecteur droit avec flèche 11"/>
              <p:cNvCxnSpPr/>
              <p:nvPr/>
            </p:nvCxnSpPr>
            <p:spPr>
              <a:xfrm>
                <a:off x="971600" y="1268760"/>
                <a:ext cx="737778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avec flèche 12"/>
              <p:cNvCxnSpPr/>
              <p:nvPr/>
            </p:nvCxnSpPr>
            <p:spPr>
              <a:xfrm rot="16200000">
                <a:off x="602711" y="899871"/>
                <a:ext cx="737778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1600944" y="761370"/>
                  <a:ext cx="37035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4" name="Zone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944" y="761370"/>
                  <a:ext cx="370358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5" name="ZoneTexte 14"/>
                <p:cNvSpPr txBox="1"/>
                <p:nvPr/>
              </p:nvSpPr>
              <p:spPr>
                <a:xfrm>
                  <a:off x="418271" y="345925"/>
                  <a:ext cx="35843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271" y="345925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609775" y="1369894"/>
                  <a:ext cx="72212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775" y="1369894"/>
                  <a:ext cx="72212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c 16"/>
            <p:cNvSpPr/>
            <p:nvPr/>
          </p:nvSpPr>
          <p:spPr>
            <a:xfrm>
              <a:off x="378860" y="684359"/>
              <a:ext cx="1168804" cy="1168804"/>
            </a:xfrm>
            <a:prstGeom prst="arc">
              <a:avLst>
                <a:gd name="adj1" fmla="val 20083494"/>
                <a:gd name="adj2" fmla="val 21416960"/>
              </a:avLst>
            </a:prstGeom>
            <a:ln w="19050"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2225198" y="269353"/>
            <a:ext cx="1700876" cy="1599181"/>
            <a:chOff x="378860" y="253982"/>
            <a:chExt cx="1700876" cy="1599181"/>
          </a:xfrm>
        </p:grpSpPr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709378" y="1130260"/>
                  <a:ext cx="37035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378" y="1130260"/>
                  <a:ext cx="37035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e 21"/>
            <p:cNvGrpSpPr/>
            <p:nvPr/>
          </p:nvGrpSpPr>
          <p:grpSpPr>
            <a:xfrm>
              <a:off x="971600" y="530982"/>
              <a:ext cx="737778" cy="737778"/>
              <a:chOff x="971600" y="530982"/>
              <a:chExt cx="737778" cy="737778"/>
            </a:xfrm>
          </p:grpSpPr>
          <p:cxnSp>
            <p:nvCxnSpPr>
              <p:cNvPr id="32" name="Connecteur droit avec flèche 31"/>
              <p:cNvCxnSpPr/>
              <p:nvPr/>
            </p:nvCxnSpPr>
            <p:spPr>
              <a:xfrm>
                <a:off x="971600" y="1268760"/>
                <a:ext cx="737778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avec flèche 32"/>
              <p:cNvCxnSpPr/>
              <p:nvPr/>
            </p:nvCxnSpPr>
            <p:spPr>
              <a:xfrm rot="16200000">
                <a:off x="602711" y="899871"/>
                <a:ext cx="737778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3" name="ZoneTexte 22"/>
                <p:cNvSpPr txBox="1"/>
                <p:nvPr/>
              </p:nvSpPr>
              <p:spPr>
                <a:xfrm>
                  <a:off x="784626" y="253982"/>
                  <a:ext cx="35843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3" name="ZoneTexte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626" y="253982"/>
                  <a:ext cx="358431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e 23"/>
            <p:cNvGrpSpPr/>
            <p:nvPr/>
          </p:nvGrpSpPr>
          <p:grpSpPr>
            <a:xfrm rot="19800000">
              <a:off x="732510" y="395959"/>
              <a:ext cx="737778" cy="737778"/>
              <a:chOff x="971600" y="530982"/>
              <a:chExt cx="737778" cy="737778"/>
            </a:xfrm>
          </p:grpSpPr>
          <p:cxnSp>
            <p:nvCxnSpPr>
              <p:cNvPr id="30" name="Connecteur droit avec flèche 29"/>
              <p:cNvCxnSpPr/>
              <p:nvPr/>
            </p:nvCxnSpPr>
            <p:spPr>
              <a:xfrm>
                <a:off x="971600" y="1268760"/>
                <a:ext cx="737778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avec flèche 30"/>
              <p:cNvCxnSpPr/>
              <p:nvPr/>
            </p:nvCxnSpPr>
            <p:spPr>
              <a:xfrm rot="16200000">
                <a:off x="602711" y="899871"/>
                <a:ext cx="737778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5" name="ZoneTexte 24"/>
                <p:cNvSpPr txBox="1"/>
                <p:nvPr/>
              </p:nvSpPr>
              <p:spPr>
                <a:xfrm>
                  <a:off x="1600944" y="761370"/>
                  <a:ext cx="373949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5" name="ZoneTexte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944" y="761370"/>
                  <a:ext cx="373949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6" name="ZoneTexte 25"/>
                <p:cNvSpPr txBox="1"/>
                <p:nvPr/>
              </p:nvSpPr>
              <p:spPr>
                <a:xfrm>
                  <a:off x="418271" y="345925"/>
                  <a:ext cx="36202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6" name="ZoneTexte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271" y="345925"/>
                  <a:ext cx="362022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609775" y="1369894"/>
                  <a:ext cx="72212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775" y="1369894"/>
                  <a:ext cx="722121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Arc 27"/>
            <p:cNvSpPr/>
            <p:nvPr/>
          </p:nvSpPr>
          <p:spPr>
            <a:xfrm>
              <a:off x="378860" y="684359"/>
              <a:ext cx="1168804" cy="1168804"/>
            </a:xfrm>
            <a:prstGeom prst="arc">
              <a:avLst>
                <a:gd name="adj1" fmla="val 20083494"/>
                <a:gd name="adj2" fmla="val 21416960"/>
              </a:avLst>
            </a:prstGeom>
            <a:ln w="19050"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9" name="ZoneTexte 28"/>
                <p:cNvSpPr txBox="1"/>
                <p:nvPr/>
              </p:nvSpPr>
              <p:spPr>
                <a:xfrm>
                  <a:off x="1502008" y="961019"/>
                  <a:ext cx="31758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9" name="ZoneTexte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2008" y="961019"/>
                  <a:ext cx="317587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217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e 33"/>
          <p:cNvGrpSpPr/>
          <p:nvPr/>
        </p:nvGrpSpPr>
        <p:grpSpPr>
          <a:xfrm>
            <a:off x="4067944" y="269353"/>
            <a:ext cx="1704467" cy="1599181"/>
            <a:chOff x="378860" y="253982"/>
            <a:chExt cx="1704467" cy="1599181"/>
          </a:xfrm>
        </p:grpSpPr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35" name="ZoneTexte 34"/>
                <p:cNvSpPr txBox="1"/>
                <p:nvPr/>
              </p:nvSpPr>
              <p:spPr>
                <a:xfrm>
                  <a:off x="1709378" y="1130260"/>
                  <a:ext cx="373949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5" name="ZoneTexte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378" y="1130260"/>
                  <a:ext cx="373949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e 35"/>
            <p:cNvGrpSpPr/>
            <p:nvPr/>
          </p:nvGrpSpPr>
          <p:grpSpPr>
            <a:xfrm>
              <a:off x="971600" y="530982"/>
              <a:ext cx="737778" cy="737778"/>
              <a:chOff x="971600" y="530982"/>
              <a:chExt cx="737778" cy="737778"/>
            </a:xfrm>
          </p:grpSpPr>
          <p:cxnSp>
            <p:nvCxnSpPr>
              <p:cNvPr id="46" name="Connecteur droit avec flèche 45"/>
              <p:cNvCxnSpPr/>
              <p:nvPr/>
            </p:nvCxnSpPr>
            <p:spPr>
              <a:xfrm>
                <a:off x="971600" y="1268760"/>
                <a:ext cx="737778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avec flèche 46"/>
              <p:cNvCxnSpPr/>
              <p:nvPr/>
            </p:nvCxnSpPr>
            <p:spPr>
              <a:xfrm rot="16200000">
                <a:off x="602711" y="899871"/>
                <a:ext cx="737778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37" name="ZoneTexte 36"/>
                <p:cNvSpPr txBox="1"/>
                <p:nvPr/>
              </p:nvSpPr>
              <p:spPr>
                <a:xfrm>
                  <a:off x="784626" y="253982"/>
                  <a:ext cx="36202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626" y="253982"/>
                  <a:ext cx="362022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e 37"/>
            <p:cNvGrpSpPr/>
            <p:nvPr/>
          </p:nvGrpSpPr>
          <p:grpSpPr>
            <a:xfrm rot="19800000">
              <a:off x="732510" y="395959"/>
              <a:ext cx="737778" cy="737778"/>
              <a:chOff x="971600" y="530982"/>
              <a:chExt cx="737778" cy="737778"/>
            </a:xfrm>
          </p:grpSpPr>
          <p:cxnSp>
            <p:nvCxnSpPr>
              <p:cNvPr id="44" name="Connecteur droit avec flèche 43"/>
              <p:cNvCxnSpPr/>
              <p:nvPr/>
            </p:nvCxnSpPr>
            <p:spPr>
              <a:xfrm>
                <a:off x="971600" y="1268760"/>
                <a:ext cx="737778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avec flèche 44"/>
              <p:cNvCxnSpPr/>
              <p:nvPr/>
            </p:nvCxnSpPr>
            <p:spPr>
              <a:xfrm rot="16200000">
                <a:off x="602711" y="899871"/>
                <a:ext cx="737778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39" name="ZoneTexte 38"/>
                <p:cNvSpPr txBox="1"/>
                <p:nvPr/>
              </p:nvSpPr>
              <p:spPr>
                <a:xfrm>
                  <a:off x="1600944" y="761370"/>
                  <a:ext cx="373949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9" name="ZoneTexte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944" y="761370"/>
                  <a:ext cx="373949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40" name="ZoneTexte 39"/>
                <p:cNvSpPr txBox="1"/>
                <p:nvPr/>
              </p:nvSpPr>
              <p:spPr>
                <a:xfrm>
                  <a:off x="418271" y="345925"/>
                  <a:ext cx="36202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40" name="ZoneTexte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271" y="345925"/>
                  <a:ext cx="362022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609775" y="1369894"/>
                  <a:ext cx="72571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775" y="1369894"/>
                  <a:ext cx="725711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Arc 41"/>
            <p:cNvSpPr/>
            <p:nvPr/>
          </p:nvSpPr>
          <p:spPr>
            <a:xfrm>
              <a:off x="378860" y="684359"/>
              <a:ext cx="1168804" cy="1168804"/>
            </a:xfrm>
            <a:prstGeom prst="arc">
              <a:avLst>
                <a:gd name="adj1" fmla="val 20083494"/>
                <a:gd name="adj2" fmla="val 21416960"/>
              </a:avLst>
            </a:prstGeom>
            <a:ln w="19050"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1502008" y="961019"/>
                  <a:ext cx="30418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𝛾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2008" y="961019"/>
                  <a:ext cx="304186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ZoneTexte 47"/>
          <p:cNvSpPr txBox="1"/>
          <p:nvPr/>
        </p:nvSpPr>
        <p:spPr>
          <a:xfrm>
            <a:off x="1479528" y="985820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/>
              <a:t>α</a:t>
            </a:r>
            <a:r>
              <a:rPr lang="fr-FR" sz="1200" dirty="0" smtClean="0"/>
              <a:t>(t)</a:t>
            </a:r>
            <a:endParaRPr lang="fr-FR" sz="1200" dirty="0"/>
          </a:p>
        </p:txBody>
      </p:sp>
    </p:spTree>
    <p:extLst>
      <p:ext uri="{BB962C8B-B14F-4D97-AF65-F5344CB8AC3E}">
        <p14:creationId xmlns="" xmlns:p14="http://schemas.microsoft.com/office/powerpoint/2010/main" val="30955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llipse 41"/>
          <p:cNvSpPr/>
          <p:nvPr/>
        </p:nvSpPr>
        <p:spPr>
          <a:xfrm>
            <a:off x="2784128" y="2293329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0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3578815" y="2482415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B050"/>
                </a:solidFill>
              </a:rPr>
              <a:t>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3365540" y="3706864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3266191" y="794079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3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3143240" y="3571876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A</a:t>
            </a:r>
            <a:endParaRPr lang="fr-FR" i="1" dirty="0"/>
          </a:p>
        </p:txBody>
      </p:sp>
      <p:sp>
        <p:nvSpPr>
          <p:cNvPr id="52" name="ZoneTexte 51"/>
          <p:cNvSpPr txBox="1"/>
          <p:nvPr/>
        </p:nvSpPr>
        <p:spPr>
          <a:xfrm>
            <a:off x="3605200" y="1833551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C</a:t>
            </a:r>
            <a:endParaRPr lang="fr-FR" i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3486138" y="1204897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D</a:t>
            </a:r>
            <a:endParaRPr lang="fr-FR" i="1" dirty="0"/>
          </a:p>
        </p:txBody>
      </p:sp>
      <p:sp>
        <p:nvSpPr>
          <p:cNvPr id="51" name="ZoneTexte 50"/>
          <p:cNvSpPr txBox="1"/>
          <p:nvPr/>
        </p:nvSpPr>
        <p:spPr>
          <a:xfrm>
            <a:off x="3819511" y="3629027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B</a:t>
            </a:r>
            <a:endParaRPr lang="fr-FR" i="1" dirty="0"/>
          </a:p>
        </p:txBody>
      </p:sp>
      <p:graphicFrame>
        <p:nvGraphicFramePr>
          <p:cNvPr id="72" name="Objet 71"/>
          <p:cNvGraphicFramePr>
            <a:graphicFrameLocks noChangeAspect="1"/>
          </p:cNvGraphicFramePr>
          <p:nvPr/>
        </p:nvGraphicFramePr>
        <p:xfrm>
          <a:off x="3214678" y="2643182"/>
          <a:ext cx="190500" cy="266700"/>
        </p:xfrm>
        <a:graphic>
          <a:graphicData uri="http://schemas.openxmlformats.org/presentationml/2006/ole">
            <p:oleObj spid="_x0000_s1026" name="Équation" r:id="rId3" imgW="190440" imgH="266400" progId="Equation.3">
              <p:embed/>
            </p:oleObj>
          </a:graphicData>
        </a:graphic>
      </p:graphicFrame>
      <p:graphicFrame>
        <p:nvGraphicFramePr>
          <p:cNvPr id="73" name="Objet 72"/>
          <p:cNvGraphicFramePr>
            <a:graphicFrameLocks noChangeAspect="1"/>
          </p:cNvGraphicFramePr>
          <p:nvPr/>
        </p:nvGraphicFramePr>
        <p:xfrm>
          <a:off x="2492376" y="3395663"/>
          <a:ext cx="177800" cy="266700"/>
        </p:xfrm>
        <a:graphic>
          <a:graphicData uri="http://schemas.openxmlformats.org/presentationml/2006/ole">
            <p:oleObj spid="_x0000_s1027" name="Équation" r:id="rId4" imgW="177480" imgH="266400" progId="Equation.3">
              <p:embed/>
            </p:oleObj>
          </a:graphicData>
        </a:graphic>
      </p:graphicFrame>
      <p:grpSp>
        <p:nvGrpSpPr>
          <p:cNvPr id="82" name="Groupe 81"/>
          <p:cNvGrpSpPr/>
          <p:nvPr/>
        </p:nvGrpSpPr>
        <p:grpSpPr>
          <a:xfrm flipH="1">
            <a:off x="2647951" y="1043695"/>
            <a:ext cx="1242592" cy="2933165"/>
            <a:chOff x="2709864" y="1043695"/>
            <a:chExt cx="1242592" cy="2933165"/>
          </a:xfrm>
        </p:grpSpPr>
        <p:sp>
          <p:nvSpPr>
            <p:cNvPr id="27" name="Ellipse 26"/>
            <p:cNvSpPr/>
            <p:nvPr/>
          </p:nvSpPr>
          <p:spPr>
            <a:xfrm>
              <a:off x="3127528" y="3411534"/>
              <a:ext cx="180000" cy="1800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8" name="Ellipse 27"/>
            <p:cNvSpPr/>
            <p:nvPr/>
          </p:nvSpPr>
          <p:spPr>
            <a:xfrm>
              <a:off x="2767488" y="3756315"/>
              <a:ext cx="180000" cy="180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9" name="Connecteur droit 28"/>
            <p:cNvCxnSpPr>
              <a:stCxn id="28" idx="7"/>
              <a:endCxn id="27" idx="3"/>
            </p:cNvCxnSpPr>
            <p:nvPr/>
          </p:nvCxnSpPr>
          <p:spPr>
            <a:xfrm flipV="1">
              <a:off x="2921128" y="3565174"/>
              <a:ext cx="232760" cy="2175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lipse 29"/>
            <p:cNvSpPr/>
            <p:nvPr/>
          </p:nvSpPr>
          <p:spPr>
            <a:xfrm>
              <a:off x="3122549" y="1852940"/>
              <a:ext cx="180000" cy="180000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31" name="Connecteur droit 30"/>
            <p:cNvCxnSpPr>
              <a:stCxn id="28" idx="0"/>
            </p:cNvCxnSpPr>
            <p:nvPr/>
          </p:nvCxnSpPr>
          <p:spPr>
            <a:xfrm flipV="1">
              <a:off x="2857488" y="2071678"/>
              <a:ext cx="296400" cy="168463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 rot="5400000">
              <a:off x="3037528" y="1250055"/>
              <a:ext cx="360000" cy="1800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/>
            <p:cNvCxnSpPr>
              <a:endCxn id="30" idx="0"/>
            </p:cNvCxnSpPr>
            <p:nvPr/>
          </p:nvCxnSpPr>
          <p:spPr>
            <a:xfrm flipH="1">
              <a:off x="3212549" y="1043695"/>
              <a:ext cx="0" cy="8092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/>
            <p:cNvSpPr/>
            <p:nvPr/>
          </p:nvSpPr>
          <p:spPr>
            <a:xfrm>
              <a:off x="3082002" y="1819678"/>
              <a:ext cx="252000" cy="252000"/>
            </a:xfrm>
            <a:prstGeom prst="arc">
              <a:avLst>
                <a:gd name="adj1" fmla="val 21514046"/>
                <a:gd name="adj2" fmla="val 13779304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Connecteur droit 34"/>
            <p:cNvCxnSpPr/>
            <p:nvPr/>
          </p:nvCxnSpPr>
          <p:spPr>
            <a:xfrm>
              <a:off x="3019566" y="2043962"/>
              <a:ext cx="282983" cy="4978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>
              <a:stCxn id="32" idx="0"/>
            </p:cNvCxnSpPr>
            <p:nvPr/>
          </p:nvCxnSpPr>
          <p:spPr>
            <a:xfrm>
              <a:off x="3307528" y="1340055"/>
              <a:ext cx="20420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3511732" y="1340056"/>
              <a:ext cx="0" cy="245950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>
              <a:stCxn id="27" idx="6"/>
            </p:cNvCxnSpPr>
            <p:nvPr/>
          </p:nvCxnSpPr>
          <p:spPr>
            <a:xfrm flipV="1">
              <a:off x="3307528" y="3492535"/>
              <a:ext cx="20420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e 38"/>
            <p:cNvGrpSpPr/>
            <p:nvPr/>
          </p:nvGrpSpPr>
          <p:grpSpPr>
            <a:xfrm>
              <a:off x="3331748" y="3821941"/>
              <a:ext cx="359968" cy="154919"/>
              <a:chOff x="1344635" y="4145658"/>
              <a:chExt cx="359968" cy="15491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344635" y="4151817"/>
                <a:ext cx="359968" cy="148760"/>
              </a:xfrm>
              <a:prstGeom prst="rect">
                <a:avLst/>
              </a:prstGeom>
              <a:pattFill prst="ltUpDiag">
                <a:fgClr>
                  <a:srgbClr val="FFC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1" name="Connecteur droit 40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Connecteur droit avec flèche 69"/>
            <p:cNvCxnSpPr/>
            <p:nvPr/>
          </p:nvCxnSpPr>
          <p:spPr>
            <a:xfrm rot="16200000">
              <a:off x="2840729" y="3158758"/>
              <a:ext cx="737778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>
              <a:off x="3214678" y="3514727"/>
              <a:ext cx="737778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/>
            <p:cNvCxnSpPr/>
            <p:nvPr/>
          </p:nvCxnSpPr>
          <p:spPr>
            <a:xfrm rot="10800000" flipV="1">
              <a:off x="2709864" y="3514724"/>
              <a:ext cx="495295" cy="4429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0" name="Objet 79"/>
          <p:cNvGraphicFramePr>
            <a:graphicFrameLocks noChangeAspect="1"/>
          </p:cNvGraphicFramePr>
          <p:nvPr/>
        </p:nvGraphicFramePr>
        <p:xfrm>
          <a:off x="3925889" y="3863976"/>
          <a:ext cx="177800" cy="254000"/>
        </p:xfrm>
        <a:graphic>
          <a:graphicData uri="http://schemas.openxmlformats.org/presentationml/2006/ole">
            <p:oleObj spid="_x0000_s1028" name="Équation" r:id="rId5" imgW="177480" imgH="253800" progId="Equation.3">
              <p:embed/>
            </p:oleObj>
          </a:graphicData>
        </a:graphic>
      </p:graphicFrame>
      <p:cxnSp>
        <p:nvCxnSpPr>
          <p:cNvPr id="83" name="Connecteur droit avec flèche 82"/>
          <p:cNvCxnSpPr/>
          <p:nvPr/>
        </p:nvCxnSpPr>
        <p:spPr>
          <a:xfrm rot="5400000" flipH="1" flipV="1">
            <a:off x="3371437" y="3047998"/>
            <a:ext cx="495295" cy="44291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Objet 83"/>
          <p:cNvGraphicFramePr>
            <a:graphicFrameLocks noChangeAspect="1"/>
          </p:cNvGraphicFramePr>
          <p:nvPr/>
        </p:nvGraphicFramePr>
        <p:xfrm>
          <a:off x="3856038" y="2954338"/>
          <a:ext cx="165100" cy="254000"/>
        </p:xfrm>
        <a:graphic>
          <a:graphicData uri="http://schemas.openxmlformats.org/presentationml/2006/ole">
            <p:oleObj spid="_x0000_s1029" name="Équation" r:id="rId6" imgW="164880" imgH="253800" progId="Equation.3">
              <p:embed/>
            </p:oleObj>
          </a:graphicData>
        </a:graphic>
      </p:graphicFrame>
      <p:grpSp>
        <p:nvGrpSpPr>
          <p:cNvPr id="85" name="Groupe 84"/>
          <p:cNvGrpSpPr/>
          <p:nvPr/>
        </p:nvGrpSpPr>
        <p:grpSpPr>
          <a:xfrm>
            <a:off x="4036460" y="1774303"/>
            <a:ext cx="1704467" cy="1599181"/>
            <a:chOff x="378860" y="253982"/>
            <a:chExt cx="1704467" cy="1599181"/>
          </a:xfrm>
        </p:grpSpPr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1709378" y="1130260"/>
                  <a:ext cx="373949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86" name="ZoneTexte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378" y="1130260"/>
                  <a:ext cx="373949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Groupe 9"/>
            <p:cNvGrpSpPr/>
            <p:nvPr/>
          </p:nvGrpSpPr>
          <p:grpSpPr>
            <a:xfrm>
              <a:off x="971600" y="530982"/>
              <a:ext cx="737778" cy="737778"/>
              <a:chOff x="971600" y="530982"/>
              <a:chExt cx="737778" cy="737778"/>
            </a:xfrm>
          </p:grpSpPr>
          <p:cxnSp>
            <p:nvCxnSpPr>
              <p:cNvPr id="96" name="Connecteur droit avec flèche 5"/>
              <p:cNvCxnSpPr/>
              <p:nvPr/>
            </p:nvCxnSpPr>
            <p:spPr>
              <a:xfrm>
                <a:off x="971600" y="1268760"/>
                <a:ext cx="737778" cy="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avec flèche 96"/>
              <p:cNvCxnSpPr/>
              <p:nvPr/>
            </p:nvCxnSpPr>
            <p:spPr>
              <a:xfrm rot="16200000">
                <a:off x="602711" y="899871"/>
                <a:ext cx="737778" cy="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784626" y="253982"/>
                  <a:ext cx="36202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88" name="ZoneTexte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626" y="253982"/>
                  <a:ext cx="362022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9" name="Groupe 10"/>
            <p:cNvGrpSpPr/>
            <p:nvPr/>
          </p:nvGrpSpPr>
          <p:grpSpPr>
            <a:xfrm rot="19800000">
              <a:off x="732512" y="395959"/>
              <a:ext cx="737778" cy="737778"/>
              <a:chOff x="971600" y="530982"/>
              <a:chExt cx="737778" cy="737778"/>
            </a:xfrm>
          </p:grpSpPr>
          <p:cxnSp>
            <p:nvCxnSpPr>
              <p:cNvPr id="94" name="Connecteur droit avec flèche 93"/>
              <p:cNvCxnSpPr/>
              <p:nvPr/>
            </p:nvCxnSpPr>
            <p:spPr>
              <a:xfrm>
                <a:off x="971600" y="1268760"/>
                <a:ext cx="737778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avec flèche 94"/>
              <p:cNvCxnSpPr/>
              <p:nvPr/>
            </p:nvCxnSpPr>
            <p:spPr>
              <a:xfrm rot="16200000">
                <a:off x="602711" y="899871"/>
                <a:ext cx="737778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1600944" y="761370"/>
                  <a:ext cx="37035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90" name="ZoneTexte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944" y="761370"/>
                  <a:ext cx="370358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5" name="ZoneTexte 14"/>
                <p:cNvSpPr txBox="1"/>
                <p:nvPr/>
              </p:nvSpPr>
              <p:spPr>
                <a:xfrm>
                  <a:off x="418271" y="345925"/>
                  <a:ext cx="35843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91" name="ZoneTexte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271" y="345925"/>
                  <a:ext cx="35843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609775" y="1369894"/>
                  <a:ext cx="72212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92" name="ZoneTexte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775" y="1369894"/>
                  <a:ext cx="722121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Arc 92"/>
            <p:cNvSpPr/>
            <p:nvPr/>
          </p:nvSpPr>
          <p:spPr>
            <a:xfrm>
              <a:off x="378860" y="684359"/>
              <a:ext cx="1168804" cy="1168804"/>
            </a:xfrm>
            <a:prstGeom prst="arc">
              <a:avLst>
                <a:gd name="adj1" fmla="val 20083494"/>
                <a:gd name="adj2" fmla="val 21416960"/>
              </a:avLst>
            </a:prstGeom>
            <a:ln w="19050"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8" name="ZoneTexte 97"/>
          <p:cNvSpPr txBox="1"/>
          <p:nvPr/>
        </p:nvSpPr>
        <p:spPr>
          <a:xfrm>
            <a:off x="5137128" y="2490770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/>
              <a:t>α</a:t>
            </a:r>
            <a:r>
              <a:rPr lang="fr-FR" sz="1200" dirty="0" smtClean="0"/>
              <a:t>(t)</a:t>
            </a:r>
            <a:endParaRPr lang="fr-FR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3828150"/>
                  </p:ext>
                </p:extLst>
              </p:nvPr>
            </p:nvGraphicFramePr>
            <p:xfrm>
              <a:off x="755574" y="1397000"/>
              <a:ext cx="8136906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82"/>
                    <a:gridCol w="936104"/>
                    <a:gridCol w="1872208"/>
                    <a:gridCol w="1896210"/>
                    <a:gridCol w="1356151"/>
                    <a:gridCol w="1356151"/>
                  </a:tblGrid>
                  <a:tr h="194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CEC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Liaison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Surfaces de contact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Dimensions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Liaison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Symbole</a:t>
                          </a:r>
                          <a:endParaRPr lang="fr-FR" sz="1200" dirty="0"/>
                        </a:p>
                      </a:txBody>
                      <a:tcPr/>
                    </a:tc>
                  </a:tr>
                  <a:tr h="194651">
                    <a:tc>
                      <a:txBody>
                        <a:bodyPr/>
                        <a:lstStyle/>
                        <a:p>
                          <a:r>
                            <a:rPr lang="fr-FR" sz="1200" dirty="0" smtClean="0"/>
                            <a:t>A et D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/>
                                        <a:ea typeface="Cambria Math"/>
                                      </a:rPr>
                                      <m:t>ℒ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1946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A et 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/>
                                        <a:ea typeface="Cambria Math"/>
                                      </a:rPr>
                                      <m:t>ℒ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1946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A et 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/>
                                        <a:ea typeface="Cambria Math"/>
                                      </a:rPr>
                                      <m:t>ℒ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1946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A et 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/>
                                        <a:ea typeface="Cambria Math"/>
                                      </a:rPr>
                                      <m:t>ℒ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1946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A et 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/>
                                        <a:ea typeface="Cambria Math"/>
                                      </a:rPr>
                                      <m:t>ℒ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194651">
                    <a:tc>
                      <a:txBody>
                        <a:bodyPr/>
                        <a:lstStyle/>
                        <a:p>
                          <a:r>
                            <a:rPr lang="fr-FR" sz="1200" dirty="0" smtClean="0"/>
                            <a:t>D et C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/>
                                        <a:ea typeface="Cambria Math"/>
                                      </a:rPr>
                                      <m:t>ℒ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1946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D et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/>
                                        <a:ea typeface="Cambria Math"/>
                                      </a:rPr>
                                      <m:t>ℒ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1946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D et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/>
                                        <a:ea typeface="Cambria Math"/>
                                      </a:rPr>
                                      <m:t>ℒ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194651">
                    <a:tc>
                      <a:txBody>
                        <a:bodyPr/>
                        <a:lstStyle/>
                        <a:p>
                          <a:r>
                            <a:rPr lang="fr-FR" sz="1200" dirty="0" smtClean="0"/>
                            <a:t>B et C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/>
                                        <a:ea typeface="Cambria Math"/>
                                      </a:rPr>
                                      <m:t>ℒ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194651">
                    <a:tc>
                      <a:txBody>
                        <a:bodyPr/>
                        <a:lstStyle/>
                        <a:p>
                          <a:r>
                            <a:rPr lang="fr-FR" sz="1200" smtClean="0"/>
                            <a:t>A et B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/>
                                        <a:ea typeface="Cambria Math"/>
                                      </a:rPr>
                                      <m:t>ℒ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1143828150"/>
                  </p:ext>
                </p:extLst>
              </p:nvPr>
            </p:nvGraphicFramePr>
            <p:xfrm>
              <a:off x="755574" y="1397000"/>
              <a:ext cx="8136906" cy="393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82"/>
                    <a:gridCol w="936104"/>
                    <a:gridCol w="1872208"/>
                    <a:gridCol w="1896210"/>
                    <a:gridCol w="1356151"/>
                    <a:gridCol w="1356151"/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CEC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Liaison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Surfaces de contact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Dimensions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Liaison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Symbole</a:t>
                          </a:r>
                          <a:endParaRPr lang="fr-FR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fr-FR" sz="1200" dirty="0" smtClean="0"/>
                            <a:t>A et D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273" t="-100000" r="-690260" b="-9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A et 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273" t="-200000" r="-690260" b="-8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A et 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273" t="-300000" r="-690260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A et 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273" t="-400000" r="-690260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A et 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273" t="-500000" r="-690260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fr-FR" sz="1200" dirty="0" smtClean="0"/>
                            <a:t>D et C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273" t="-600000" r="-690260" b="-4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D et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273" t="-700000" r="-690260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D et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273" t="-800000" r="-690260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fr-FR" sz="1200" dirty="0" smtClean="0"/>
                            <a:t>B et C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273" t="-900000" r="-690260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fr-FR" sz="1200" smtClean="0"/>
                            <a:t>A et B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273" t="-1000000" r="-690260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="" xmlns:p14="http://schemas.microsoft.com/office/powerpoint/2010/main" val="24531692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81</Words>
  <Application>Microsoft Office PowerPoint</Application>
  <PresentationFormat>Affichage à l'écran (4:3)</PresentationFormat>
  <Paragraphs>124</Paragraphs>
  <Slides>7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9" baseType="lpstr">
      <vt:lpstr>Thème Office</vt:lpstr>
      <vt:lpstr>Microsoft Éditeur d'équations 3.0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XP</cp:lastModifiedBy>
  <cp:revision>23</cp:revision>
  <dcterms:created xsi:type="dcterms:W3CDTF">2012-10-09T16:19:17Z</dcterms:created>
  <dcterms:modified xsi:type="dcterms:W3CDTF">2013-11-12T13:52:58Z</dcterms:modified>
</cp:coreProperties>
</file>