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25" d="100"/>
          <a:sy n="125" d="100"/>
        </p:scale>
        <p:origin x="-7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t>13/11/2013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19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FF0000"/>
                    </a:solidFill>
                  </a:rPr>
                  <a:t>(3)</a:t>
                </a:r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70C0"/>
                    </a:solidFill>
                  </a:rPr>
                  <a:t>(2)</a:t>
                </a:r>
                <a:endParaRPr lang="fr-FR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00B050"/>
                    </a:solidFill>
                  </a:rPr>
                  <a:t>(1)</a:t>
                </a:r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8593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523</Words>
  <Application>Microsoft Office PowerPoint</Application>
  <PresentationFormat>Affichage à l'écran (4:3)</PresentationFormat>
  <Paragraphs>115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2011-12-19T17:08:40Z</dcterms:created>
  <dcterms:modified xsi:type="dcterms:W3CDTF">2013-11-13T17:15:17Z</dcterms:modified>
</cp:coreProperties>
</file>