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622" y="1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CI_03_EtudeCinematique\04_ChainesFermees\TD_01_LoisES\images\prot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1122" cy="26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55776" y="113026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Moteur</a:t>
            </a:r>
            <a:endParaRPr lang="fr-FR" sz="1200" dirty="0"/>
          </a:p>
        </p:txBody>
      </p:sp>
      <p:cxnSp>
        <p:nvCxnSpPr>
          <p:cNvPr id="6" name="Connecteur droit avec flèche 5"/>
          <p:cNvCxnSpPr>
            <a:stCxn id="4" idx="1"/>
          </p:cNvCxnSpPr>
          <p:nvPr/>
        </p:nvCxnSpPr>
        <p:spPr>
          <a:xfrm flipH="1">
            <a:off x="2123728" y="1268761"/>
            <a:ext cx="432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555776" y="171184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Poulies – courroie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1835696" y="1850341"/>
            <a:ext cx="720080" cy="1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55776" y="26479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Prothèse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flipH="1">
            <a:off x="2464798" y="2786445"/>
            <a:ext cx="90978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64797" y="2786444"/>
            <a:ext cx="1" cy="35452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-451743" y="597129"/>
            <a:ext cx="2235388" cy="2094605"/>
            <a:chOff x="-451743" y="597129"/>
            <a:chExt cx="2235388" cy="2094605"/>
          </a:xfrm>
        </p:grpSpPr>
        <p:grpSp>
          <p:nvGrpSpPr>
            <p:cNvPr id="54" name="Groupe 53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55" name="Connecteur droit avec flèche 54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e 52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52" name="Connecteur droit avec flèche 5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542089" cy="4015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9" name="ZoneTexte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524799" cy="4015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Arc 30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8194" cy="2308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e 57"/>
          <p:cNvGrpSpPr/>
          <p:nvPr/>
        </p:nvGrpSpPr>
        <p:grpSpPr>
          <a:xfrm>
            <a:off x="1399898" y="605162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6592" cy="2308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e 58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72" name="Connecteur droit avec flèche 71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e 60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70" name="Connecteur droit avec flèche 69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e 61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68" name="Ellipse 67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5" name="ZoneTexte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 65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FFC00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3147460" y="591663"/>
            <a:ext cx="2235388" cy="2094605"/>
            <a:chOff x="-451743" y="597129"/>
            <a:chExt cx="2235388" cy="20946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900" b="0" i="1" smtClean="0">
                            <a:latin typeface="Cambria Math"/>
                          </a:rPr>
                          <m:t>(</m:t>
                        </m:r>
                        <m:r>
                          <a:rPr lang="fr-FR" sz="9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9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20" y="1755353"/>
                  <a:ext cx="423321" cy="2308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e 74"/>
            <p:cNvGrpSpPr/>
            <p:nvPr/>
          </p:nvGrpSpPr>
          <p:grpSpPr>
            <a:xfrm rot="20700000">
              <a:off x="69573" y="697030"/>
              <a:ext cx="1154521" cy="1156329"/>
              <a:chOff x="242491" y="831664"/>
              <a:chExt cx="1154521" cy="1156329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6" y="1824228"/>
                  <a:ext cx="542089" cy="40154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e 76"/>
            <p:cNvGrpSpPr/>
            <p:nvPr/>
          </p:nvGrpSpPr>
          <p:grpSpPr>
            <a:xfrm>
              <a:off x="242491" y="831664"/>
              <a:ext cx="1154521" cy="1156329"/>
              <a:chOff x="242491" y="831664"/>
              <a:chExt cx="1154521" cy="1156329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 rot="16200000" flipV="1">
                <a:off x="-330537" y="1408924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/>
              <p:nvPr/>
            </p:nvCxnSpPr>
            <p:spPr>
              <a:xfrm flipV="1">
                <a:off x="242491" y="1987992"/>
                <a:ext cx="115452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e 77"/>
            <p:cNvGrpSpPr/>
            <p:nvPr/>
          </p:nvGrpSpPr>
          <p:grpSpPr>
            <a:xfrm>
              <a:off x="193075" y="1934345"/>
              <a:ext cx="107296" cy="107296"/>
              <a:chOff x="432868" y="1492197"/>
              <a:chExt cx="107296" cy="107296"/>
            </a:xfrm>
          </p:grpSpPr>
          <p:sp>
            <p:nvSpPr>
              <p:cNvPr id="84" name="Ellipse 83"/>
              <p:cNvSpPr/>
              <p:nvPr/>
            </p:nvSpPr>
            <p:spPr>
              <a:xfrm>
                <a:off x="432868" y="1492197"/>
                <a:ext cx="107296" cy="1072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/>
              <p:cNvSpPr/>
              <p:nvPr/>
            </p:nvSpPr>
            <p:spPr>
              <a:xfrm flipV="1">
                <a:off x="473469" y="1532798"/>
                <a:ext cx="26093" cy="2609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9" name="ZoneTexte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555" y="1483478"/>
                  <a:ext cx="37394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678" y="597129"/>
                  <a:ext cx="524799" cy="40154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596" y="597129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/>
            <p:cNvSpPr/>
            <p:nvPr/>
          </p:nvSpPr>
          <p:spPr>
            <a:xfrm>
              <a:off x="-451743" y="1268712"/>
              <a:ext cx="1423024" cy="1423022"/>
            </a:xfrm>
            <a:prstGeom prst="arc">
              <a:avLst>
                <a:gd name="adj1" fmla="val 20797740"/>
                <a:gd name="adj2" fmla="val 21557570"/>
              </a:avLst>
            </a:prstGeom>
            <a:ln w="12700">
              <a:solidFill>
                <a:srgbClr val="0070C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616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1688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49185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Réducteur</a:t>
            </a:r>
            <a:endParaRPr lang="fr-FR" sz="1200" dirty="0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3131808" y="1043682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197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Vis-écrou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5" idx="3"/>
            <a:endCxn id="8" idx="1"/>
          </p:cNvCxnSpPr>
          <p:nvPr/>
        </p:nvCxnSpPr>
        <p:spPr>
          <a:xfrm>
            <a:off x="439197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2096" y="818652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Loi E/S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8" idx="3"/>
            <a:endCxn id="10" idx="1"/>
          </p:cNvCxnSpPr>
          <p:nvPr/>
        </p:nvCxnSpPr>
        <p:spPr>
          <a:xfrm>
            <a:off x="5652096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1871688" y="104368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6912216" y="1044376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31688" y="1538748"/>
            <a:ext cx="900120" cy="45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2,1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6" y="1538748"/>
                <a:ext cx="900120" cy="450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7" idx="3"/>
            <a:endCxn id="28" idx="1"/>
          </p:cNvCxnSpPr>
          <p:nvPr/>
        </p:nvCxnSpPr>
        <p:spPr>
          <a:xfrm>
            <a:off x="3131808" y="1763778"/>
            <a:ext cx="360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76" y="1538748"/>
                <a:ext cx="900120" cy="4500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>
            <a:stCxn id="28" idx="3"/>
            <a:endCxn id="30" idx="1"/>
          </p:cNvCxnSpPr>
          <p:nvPr/>
        </p:nvCxnSpPr>
        <p:spPr>
          <a:xfrm>
            <a:off x="439197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i="1">
                              <a:latin typeface="Cambria Math"/>
                            </a:rPr>
                            <m:t>240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96" y="1538748"/>
                <a:ext cx="900120" cy="4500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>
            <a:stCxn id="30" idx="3"/>
            <a:endCxn id="32" idx="1"/>
          </p:cNvCxnSpPr>
          <p:nvPr/>
        </p:nvCxnSpPr>
        <p:spPr>
          <a:xfrm>
            <a:off x="5652096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871688" y="176377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912216" y="1764472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07" y="1498900"/>
                <a:ext cx="4402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51" y="1498900"/>
                <a:ext cx="39542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44" y="1498900"/>
                <a:ext cx="39074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860" y="1476701"/>
                <a:ext cx="39248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836391" y="1994511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(mm/tour)</a:t>
            </a:r>
            <a:endParaRPr lang="fr-FR" sz="1000" i="1" dirty="0"/>
          </a:p>
        </p:txBody>
      </p:sp>
      <p:sp>
        <p:nvSpPr>
          <p:cNvPr id="41" name="Rectangle 40"/>
          <p:cNvSpPr/>
          <p:nvPr/>
        </p:nvSpPr>
        <p:spPr>
          <a:xfrm>
            <a:off x="6096512" y="2023800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(tour/mm)</a:t>
            </a:r>
            <a:endParaRPr lang="fr-FR" sz="1000" i="1" dirty="0"/>
          </a:p>
        </p:txBody>
      </p:sp>
      <p:sp>
        <p:nvSpPr>
          <p:cNvPr id="42" name="Rectangle 41"/>
          <p:cNvSpPr/>
          <p:nvPr/>
        </p:nvSpPr>
        <p:spPr>
          <a:xfrm>
            <a:off x="2319308" y="2023799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i="1" dirty="0" smtClean="0"/>
              <a:t>(tour/min)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1504428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136</Words>
  <Application>Microsoft Office PowerPoint</Application>
  <PresentationFormat>Affichage à l'écran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12</cp:revision>
  <dcterms:created xsi:type="dcterms:W3CDTF">2014-05-28T12:35:00Z</dcterms:created>
  <dcterms:modified xsi:type="dcterms:W3CDTF">2014-07-08T10:34:36Z</dcterms:modified>
</cp:coreProperties>
</file>