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24" y="19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22/12/2013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41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25" Type="http://schemas.openxmlformats.org/officeDocument/2006/relationships/image" Target="../media/image40.png"/><Relationship Id="rId20" Type="http://schemas.openxmlformats.org/officeDocument/2006/relationships/image" Target="../media/image37.png"/><Relationship Id="rId29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24" Type="http://schemas.openxmlformats.org/officeDocument/2006/relationships/image" Target="../media/image39.png"/><Relationship Id="rId23" Type="http://schemas.openxmlformats.org/officeDocument/2006/relationships/image" Target="../media/image380.png"/><Relationship Id="rId28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22" Type="http://schemas.openxmlformats.org/officeDocument/2006/relationships/image" Target="../media/image370.png"/><Relationship Id="rId27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4.png"/><Relationship Id="rId17" Type="http://schemas.openxmlformats.org/officeDocument/2006/relationships/image" Target="../media/image34.png"/><Relationship Id="rId2" Type="http://schemas.openxmlformats.org/officeDocument/2006/relationships/image" Target="../media/image4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2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263121"/>
            <a:ext cx="1411836" cy="141183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538445" y="1567376"/>
            <a:ext cx="288000" cy="288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5" idx="3"/>
            <a:endCxn id="4" idx="3"/>
          </p:cNvCxnSpPr>
          <p:nvPr/>
        </p:nvCxnSpPr>
        <p:spPr>
          <a:xfrm flipH="1">
            <a:off x="1898439" y="1813199"/>
            <a:ext cx="682183" cy="654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2051720" y="2697637"/>
            <a:ext cx="122413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9996" y="2697637"/>
            <a:ext cx="0" cy="109140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36489" y="2969222"/>
            <a:ext cx="288000" cy="5760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5" idx="6"/>
          </p:cNvCxnSpPr>
          <p:nvPr/>
        </p:nvCxnSpPr>
        <p:spPr>
          <a:xfrm>
            <a:off x="2826445" y="1711376"/>
            <a:ext cx="73939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7" idx="3"/>
          </p:cNvCxnSpPr>
          <p:nvPr/>
        </p:nvCxnSpPr>
        <p:spPr>
          <a:xfrm>
            <a:off x="2824489" y="3257222"/>
            <a:ext cx="739399" cy="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563888" y="1701404"/>
            <a:ext cx="0" cy="155581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563888" y="2520346"/>
            <a:ext cx="288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51920" y="2337637"/>
            <a:ext cx="180000" cy="360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3851920" y="2337637"/>
            <a:ext cx="0" cy="360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er 44"/>
          <p:cNvSpPr/>
          <p:nvPr/>
        </p:nvSpPr>
        <p:spPr>
          <a:xfrm>
            <a:off x="2325590" y="1903758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ultiplier 45"/>
          <p:cNvSpPr/>
          <p:nvPr/>
        </p:nvSpPr>
        <p:spPr>
          <a:xfrm>
            <a:off x="2608481" y="1646095"/>
            <a:ext cx="144016" cy="130561"/>
          </a:xfrm>
          <a:prstGeom prst="mathMultiply">
            <a:avLst>
              <a:gd name="adj1" fmla="val 8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34" y="1325004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1728101"/>
                <a:ext cx="31803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92" y="2692223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3" y="2697636"/>
                <a:ext cx="2825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 flipV="1">
            <a:off x="3194188" y="1726155"/>
            <a:ext cx="0" cy="94408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47" y="2071881"/>
                <a:ext cx="49564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84" y="1424405"/>
                <a:ext cx="37234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i="0" smtClean="0"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60" y="1854320"/>
                <a:ext cx="1141082" cy="312073"/>
              </a:xfrm>
              <a:prstGeom prst="rect">
                <a:avLst/>
              </a:prstGeom>
              <a:blipFill rotWithShape="1">
                <a:blip r:embed="rId12"/>
                <a:stretch>
                  <a:fillRect t="-72549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OC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32" y="2238662"/>
                <a:ext cx="837602" cy="3005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=−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57" y="2611526"/>
                <a:ext cx="946541" cy="300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AO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34" y="2984389"/>
                <a:ext cx="1047786" cy="300595"/>
              </a:xfrm>
              <a:prstGeom prst="rect">
                <a:avLst/>
              </a:prstGeom>
              <a:blipFill rotWithShape="1">
                <a:blip r:embed="rId15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/>
          <p:cNvGrpSpPr/>
          <p:nvPr/>
        </p:nvGrpSpPr>
        <p:grpSpPr>
          <a:xfrm>
            <a:off x="3560255" y="986454"/>
            <a:ext cx="728597" cy="728598"/>
            <a:chOff x="971600" y="1969039"/>
            <a:chExt cx="728597" cy="728598"/>
          </a:xfrm>
        </p:grpSpPr>
        <p:cxnSp>
          <p:nvCxnSpPr>
            <p:cNvPr id="79" name="Connecteur droit avec flèche 78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57" y="886454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avec flèche 84"/>
          <p:cNvCxnSpPr>
            <a:stCxn id="46" idx="3"/>
          </p:cNvCxnSpPr>
          <p:nvPr/>
        </p:nvCxnSpPr>
        <p:spPr>
          <a:xfrm flipH="1">
            <a:off x="2169644" y="1745299"/>
            <a:ext cx="473426" cy="45808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9" y="1921198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400340" y="1830538"/>
            <a:ext cx="1439240" cy="1440760"/>
            <a:chOff x="400340" y="1830538"/>
            <a:chExt cx="1439240" cy="1440760"/>
          </a:xfrm>
        </p:grpSpPr>
        <p:grpSp>
          <p:nvGrpSpPr>
            <p:cNvPr id="66" name="Groupe 65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e 66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68" name="Connecteur droit avec flèche 6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701474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Arc 8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479170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Ellipse 91"/>
          <p:cNvSpPr/>
          <p:nvPr/>
        </p:nvSpPr>
        <p:spPr>
          <a:xfrm>
            <a:off x="3586937" y="2546879"/>
            <a:ext cx="175262" cy="1752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0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1898439" y="1149742"/>
            <a:ext cx="175262" cy="17526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70C0"/>
                </a:solidFill>
              </a:rPr>
              <a:t>1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433219" y="3701409"/>
            <a:ext cx="175262" cy="175262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/>
          <p:cNvCxnSpPr>
            <a:stCxn id="70" idx="7"/>
          </p:cNvCxnSpPr>
          <p:nvPr/>
        </p:nvCxnSpPr>
        <p:spPr>
          <a:xfrm flipV="1">
            <a:off x="3433476" y="3429000"/>
            <a:ext cx="778484" cy="62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6_CinematiquePoint\Cours\png\fig9_c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96" y="1445307"/>
            <a:ext cx="4454187" cy="53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4572000" y="1445307"/>
            <a:ext cx="4464583" cy="534786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5220072" y="2996952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56096" y="3249000"/>
            <a:ext cx="360000" cy="180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0"/>
          </p:cNvCxnSpPr>
          <p:nvPr/>
        </p:nvCxnSpPr>
        <p:spPr>
          <a:xfrm>
            <a:off x="5436096" y="2996952"/>
            <a:ext cx="0" cy="2520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2"/>
          </p:cNvCxnSpPr>
          <p:nvPr/>
        </p:nvCxnSpPr>
        <p:spPr>
          <a:xfrm>
            <a:off x="5436096" y="3429000"/>
            <a:ext cx="0" cy="216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220072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655248" y="324900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148064" y="3339000"/>
            <a:ext cx="6595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807648" y="3339000"/>
            <a:ext cx="0" cy="7802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120152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555328" y="4029240"/>
            <a:ext cx="0" cy="180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56176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5807648" y="4119240"/>
            <a:ext cx="11406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026" idx="1"/>
          </p:cNvCxnSpPr>
          <p:nvPr/>
        </p:nvCxnSpPr>
        <p:spPr>
          <a:xfrm>
            <a:off x="4582396" y="4119240"/>
            <a:ext cx="8537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5436096" y="3645024"/>
            <a:ext cx="0" cy="9361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220072" y="3645024"/>
            <a:ext cx="4320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148064" y="4581128"/>
            <a:ext cx="50718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46304" y="4029240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4708731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143907" y="4029240"/>
            <a:ext cx="0" cy="180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155892" y="5229200"/>
            <a:ext cx="5071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5436096" y="5229200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428310" y="275698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6336176" y="4195004"/>
            <a:ext cx="0" cy="125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926304" y="5445224"/>
            <a:ext cx="1409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328390" y="2756986"/>
            <a:ext cx="0" cy="1272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428310" y="2756986"/>
            <a:ext cx="90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5796136" y="5499240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5706136" y="558924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886136" y="5445224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926304" y="4209240"/>
            <a:ext cx="0" cy="1235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2267744" y="3010984"/>
            <a:ext cx="2204184" cy="22041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3045800" y="3010984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58286" y="4167879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915816" y="3659056"/>
            <a:ext cx="908040" cy="908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3714082" y="4179160"/>
            <a:ext cx="648072" cy="64807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3279276" y="324502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948118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2592322" y="4413196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4" name="Connecteur droit 73"/>
          <p:cNvCxnSpPr>
            <a:stCxn id="70" idx="5"/>
            <a:endCxn id="72" idx="2"/>
          </p:cNvCxnSpPr>
          <p:nvPr/>
        </p:nvCxnSpPr>
        <p:spPr>
          <a:xfrm>
            <a:off x="3433476" y="4182880"/>
            <a:ext cx="514642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71" idx="4"/>
            <a:endCxn id="70" idx="0"/>
          </p:cNvCxnSpPr>
          <p:nvPr/>
        </p:nvCxnSpPr>
        <p:spPr>
          <a:xfrm>
            <a:off x="3369276" y="3425020"/>
            <a:ext cx="560" cy="6042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0" idx="3"/>
            <a:endCxn id="73" idx="6"/>
          </p:cNvCxnSpPr>
          <p:nvPr/>
        </p:nvCxnSpPr>
        <p:spPr>
          <a:xfrm flipH="1">
            <a:off x="2772322" y="4182880"/>
            <a:ext cx="533874" cy="32031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rot="5400000">
            <a:off x="3279276" y="5264401"/>
            <a:ext cx="180000" cy="36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>
            <a:off x="3189276" y="5354401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369276" y="5210385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70" idx="4"/>
            <a:endCxn id="67" idx="4"/>
          </p:cNvCxnSpPr>
          <p:nvPr/>
        </p:nvCxnSpPr>
        <p:spPr>
          <a:xfrm>
            <a:off x="3369836" y="4209240"/>
            <a:ext cx="0" cy="3578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3279836" y="4029240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5663076" y="2906952"/>
            <a:ext cx="180000" cy="18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7" name="Ellipse 96"/>
          <p:cNvSpPr/>
          <p:nvPr/>
        </p:nvSpPr>
        <p:spPr>
          <a:xfrm>
            <a:off x="5483191" y="4023076"/>
            <a:ext cx="180000" cy="180000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B050"/>
                </a:solidFill>
              </a:rPr>
              <a:t>1</a:t>
            </a:r>
            <a:endParaRPr lang="fr-FR" sz="1100" dirty="0">
              <a:solidFill>
                <a:srgbClr val="00B050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744556" y="3893773"/>
            <a:ext cx="180000" cy="180000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6120152" y="5229200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827823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e 100"/>
          <p:cNvGrpSpPr/>
          <p:nvPr/>
        </p:nvGrpSpPr>
        <p:grpSpPr>
          <a:xfrm>
            <a:off x="7000799" y="3389872"/>
            <a:ext cx="728597" cy="728598"/>
            <a:chOff x="971600" y="1969039"/>
            <a:chExt cx="728597" cy="728598"/>
          </a:xfrm>
        </p:grpSpPr>
        <p:cxnSp>
          <p:nvCxnSpPr>
            <p:cNvPr id="102" name="Connecteur droit avec flèche 101"/>
            <p:cNvCxnSpPr/>
            <p:nvPr/>
          </p:nvCxnSpPr>
          <p:spPr>
            <a:xfrm flipV="1">
              <a:off x="971600" y="1969039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rot="5400000" flipV="1">
              <a:off x="1335899" y="2333338"/>
              <a:ext cx="0" cy="72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01" y="3289872"/>
                <a:ext cx="37234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902161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67" y="3506524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07" y="2719953"/>
                <a:ext cx="2822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200500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55" y="3880845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47" y="3506523"/>
                <a:ext cx="2825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04" y="2858452"/>
                <a:ext cx="28225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37" y="319652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avec flèche 112"/>
          <p:cNvCxnSpPr/>
          <p:nvPr/>
        </p:nvCxnSpPr>
        <p:spPr>
          <a:xfrm flipV="1">
            <a:off x="3364533" y="3122976"/>
            <a:ext cx="0" cy="996627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70" y="3014441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86" y="3354428"/>
                <a:ext cx="901158" cy="430887"/>
              </a:xfrm>
              <a:prstGeom prst="rect">
                <a:avLst/>
              </a:prstGeom>
              <a:blipFill rotWithShape="1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5" name="Groupe 1054"/>
          <p:cNvGrpSpPr/>
          <p:nvPr/>
        </p:nvGrpSpPr>
        <p:grpSpPr>
          <a:xfrm>
            <a:off x="31791" y="3389872"/>
            <a:ext cx="2023572" cy="1342965"/>
            <a:chOff x="26574" y="4030235"/>
            <a:chExt cx="2023572" cy="1342965"/>
          </a:xfrm>
        </p:grpSpPr>
        <p:sp>
          <p:nvSpPr>
            <p:cNvPr id="116" name="Ellipse 115"/>
            <p:cNvSpPr/>
            <p:nvPr/>
          </p:nvSpPr>
          <p:spPr>
            <a:xfrm>
              <a:off x="845461" y="4030235"/>
              <a:ext cx="180000" cy="18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97153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rgbClr val="00B050"/>
                  </a:solidFill>
                </a:rPr>
                <a:t>1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19567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9" name="Ellipse 118"/>
            <p:cNvSpPr/>
            <p:nvPr/>
          </p:nvSpPr>
          <p:spPr>
            <a:xfrm>
              <a:off x="845576" y="494394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881576" y="5211200"/>
              <a:ext cx="108000" cy="2160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827461" y="527145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>
              <a:off x="935461" y="5127443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>
              <a:stCxn id="119" idx="1"/>
              <a:endCxn id="117" idx="5"/>
            </p:cNvCxnSpPr>
            <p:nvPr/>
          </p:nvCxnSpPr>
          <p:spPr>
            <a:xfrm flipH="1" flipV="1">
              <a:off x="450793" y="4644768"/>
              <a:ext cx="421143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>
              <a:stCxn id="116" idx="3"/>
              <a:endCxn id="117" idx="7"/>
            </p:cNvCxnSpPr>
            <p:nvPr/>
          </p:nvCxnSpPr>
          <p:spPr>
            <a:xfrm flipH="1">
              <a:off x="450793" y="4183875"/>
              <a:ext cx="421028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18" idx="3"/>
              <a:endCxn id="119" idx="7"/>
            </p:cNvCxnSpPr>
            <p:nvPr/>
          </p:nvCxnSpPr>
          <p:spPr>
            <a:xfrm flipH="1">
              <a:off x="999216" y="4644768"/>
              <a:ext cx="446711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>
              <a:stCxn id="116" idx="5"/>
              <a:endCxn id="118" idx="1"/>
            </p:cNvCxnSpPr>
            <p:nvPr/>
          </p:nvCxnSpPr>
          <p:spPr>
            <a:xfrm>
              <a:off x="999101" y="4183875"/>
              <a:ext cx="446826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stCxn id="116" idx="4"/>
              <a:endCxn id="119" idx="0"/>
            </p:cNvCxnSpPr>
            <p:nvPr/>
          </p:nvCxnSpPr>
          <p:spPr>
            <a:xfrm>
              <a:off x="935461" y="4210235"/>
              <a:ext cx="115" cy="73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ZoneTexte 1053"/>
                <p:cNvSpPr txBox="1"/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054" name="ZoneTexte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ZoneTexte 165"/>
                <p:cNvSpPr txBox="1"/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</a:rPr>
                        <m:t>𝐼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𝐽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52740" y="2059138"/>
            <a:ext cx="1439240" cy="1440760"/>
            <a:chOff x="400340" y="1830538"/>
            <a:chExt cx="1439240" cy="1440760"/>
          </a:xfrm>
        </p:grpSpPr>
        <p:grpSp>
          <p:nvGrpSpPr>
            <p:cNvPr id="5" name="Groupe 4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16" name="Connecteur droit avec flèche 15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6875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e 7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solidFill>
                <a:srgbClr val="00B05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2005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e 17"/>
          <p:cNvGrpSpPr/>
          <p:nvPr/>
        </p:nvGrpSpPr>
        <p:grpSpPr>
          <a:xfrm>
            <a:off x="2202560" y="2059138"/>
            <a:ext cx="1442831" cy="1440760"/>
            <a:chOff x="400340" y="1830538"/>
            <a:chExt cx="1442831" cy="1440760"/>
          </a:xfrm>
        </p:grpSpPr>
        <p:grpSp>
          <p:nvGrpSpPr>
            <p:cNvPr id="19" name="Groupe 18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e 21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28" name="Connecteur droit avec flèche 27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e 31"/>
          <p:cNvGrpSpPr/>
          <p:nvPr/>
        </p:nvGrpSpPr>
        <p:grpSpPr>
          <a:xfrm>
            <a:off x="3852380" y="2059138"/>
            <a:ext cx="1442831" cy="1440760"/>
            <a:chOff x="400340" y="1830538"/>
            <a:chExt cx="1442831" cy="1440760"/>
          </a:xfrm>
        </p:grpSpPr>
        <p:grpSp>
          <p:nvGrpSpPr>
            <p:cNvPr id="33" name="Groupe 32"/>
            <p:cNvGrpSpPr/>
            <p:nvPr/>
          </p:nvGrpSpPr>
          <p:grpSpPr>
            <a:xfrm>
              <a:off x="971600" y="1969039"/>
              <a:ext cx="728597" cy="728598"/>
              <a:chOff x="971600" y="1969039"/>
              <a:chExt cx="728597" cy="728598"/>
            </a:xfrm>
          </p:grpSpPr>
          <p:cxnSp>
            <p:nvCxnSpPr>
              <p:cNvPr id="44" name="Connecteur droit avec flèche 43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826" y="2280777"/>
                  <a:ext cx="372345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02" y="1830538"/>
                  <a:ext cx="373949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e 35"/>
            <p:cNvGrpSpPr/>
            <p:nvPr/>
          </p:nvGrpSpPr>
          <p:grpSpPr>
            <a:xfrm rot="20700000">
              <a:off x="867301" y="1887165"/>
              <a:ext cx="728597" cy="728598"/>
              <a:chOff x="971600" y="1969039"/>
              <a:chExt cx="728597" cy="728598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 flipV="1">
                <a:off x="971600" y="1969039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 rot="5400000" flipV="1">
                <a:off x="1335899" y="2333338"/>
                <a:ext cx="0" cy="72859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4" y="1855365"/>
                  <a:ext cx="37394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8" name="ZoneTexte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63" y="2722141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235" y="2698471"/>
                  <a:ext cx="37234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c 39"/>
            <p:cNvSpPr/>
            <p:nvPr/>
          </p:nvSpPr>
          <p:spPr>
            <a:xfrm>
              <a:off x="400340" y="2123974"/>
              <a:ext cx="1147324" cy="1147324"/>
            </a:xfrm>
            <a:prstGeom prst="arc">
              <a:avLst>
                <a:gd name="adj1" fmla="val 20706472"/>
                <a:gd name="adj2" fmla="val 21541531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(</m:t>
                        </m:r>
                        <m:r>
                          <a:rPr lang="fr-FR" sz="11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1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282" y="2333337"/>
                  <a:ext cx="535275" cy="261610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7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2204773" y="2765786"/>
                <a:ext cx="9011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73" y="2765786"/>
                <a:ext cx="901158" cy="430887"/>
              </a:xfrm>
              <a:prstGeom prst="rect">
                <a:avLst/>
              </a:prstGeom>
              <a:blipFill rotWithShape="1"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1048678" y="2801230"/>
            <a:ext cx="2023572" cy="1342965"/>
            <a:chOff x="26574" y="4030235"/>
            <a:chExt cx="2023572" cy="1342965"/>
          </a:xfrm>
        </p:grpSpPr>
        <p:sp>
          <p:nvSpPr>
            <p:cNvPr id="6" name="Ellipse 5"/>
            <p:cNvSpPr/>
            <p:nvPr/>
          </p:nvSpPr>
          <p:spPr>
            <a:xfrm>
              <a:off x="845461" y="4030235"/>
              <a:ext cx="180000" cy="18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97153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rgbClr val="00B050"/>
                  </a:solidFill>
                </a:rPr>
                <a:t>1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1419567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845576" y="494394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81576" y="5211200"/>
              <a:ext cx="108000" cy="2160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827461" y="527145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935461" y="5127443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stCxn id="9" idx="1"/>
              <a:endCxn id="7" idx="5"/>
            </p:cNvCxnSpPr>
            <p:nvPr/>
          </p:nvCxnSpPr>
          <p:spPr>
            <a:xfrm flipH="1" flipV="1">
              <a:off x="450793" y="4644768"/>
              <a:ext cx="421143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>
              <a:stCxn id="6" idx="3"/>
              <a:endCxn id="7" idx="7"/>
            </p:cNvCxnSpPr>
            <p:nvPr/>
          </p:nvCxnSpPr>
          <p:spPr>
            <a:xfrm flipH="1">
              <a:off x="450793" y="4183875"/>
              <a:ext cx="421028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8" idx="3"/>
              <a:endCxn id="9" idx="7"/>
            </p:cNvCxnSpPr>
            <p:nvPr/>
          </p:nvCxnSpPr>
          <p:spPr>
            <a:xfrm flipH="1">
              <a:off x="999216" y="4644768"/>
              <a:ext cx="446711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6" idx="5"/>
              <a:endCxn id="8" idx="1"/>
            </p:cNvCxnSpPr>
            <p:nvPr/>
          </p:nvCxnSpPr>
          <p:spPr>
            <a:xfrm>
              <a:off x="999101" y="4183875"/>
              <a:ext cx="446826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>
              <a:stCxn id="6" idx="4"/>
              <a:endCxn id="9" idx="0"/>
            </p:cNvCxnSpPr>
            <p:nvPr/>
          </p:nvCxnSpPr>
          <p:spPr>
            <a:xfrm>
              <a:off x="935461" y="4210235"/>
              <a:ext cx="115" cy="73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054" name="ZoneTexte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</a:rPr>
                        <m:t>𝐼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𝐽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Arc 21"/>
          <p:cNvSpPr/>
          <p:nvPr/>
        </p:nvSpPr>
        <p:spPr>
          <a:xfrm>
            <a:off x="1409257" y="2954870"/>
            <a:ext cx="1058775" cy="760071"/>
          </a:xfrm>
          <a:prstGeom prst="arc">
            <a:avLst>
              <a:gd name="adj1" fmla="val 17089227"/>
              <a:gd name="adj2" fmla="val 9858094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5105045" y="2831526"/>
                <a:ext cx="9011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smtClean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45" y="2831526"/>
                <a:ext cx="901158" cy="430887"/>
              </a:xfrm>
              <a:prstGeom prst="rect">
                <a:avLst/>
              </a:prstGeom>
              <a:blipFill rotWithShape="1">
                <a:blip r:embed="rId18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3948950" y="2866970"/>
            <a:ext cx="2023572" cy="1342965"/>
            <a:chOff x="26574" y="4030235"/>
            <a:chExt cx="2023572" cy="1342965"/>
          </a:xfrm>
        </p:grpSpPr>
        <p:sp>
          <p:nvSpPr>
            <p:cNvPr id="25" name="Ellipse 24"/>
            <p:cNvSpPr/>
            <p:nvPr/>
          </p:nvSpPr>
          <p:spPr>
            <a:xfrm>
              <a:off x="845461" y="4030235"/>
              <a:ext cx="180000" cy="180000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26" name="Ellipse 25"/>
            <p:cNvSpPr/>
            <p:nvPr/>
          </p:nvSpPr>
          <p:spPr>
            <a:xfrm>
              <a:off x="297153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rgbClr val="00B050"/>
                  </a:solidFill>
                </a:rPr>
                <a:t>1</a:t>
              </a:r>
              <a:endParaRPr lang="fr-FR" sz="1100" dirty="0">
                <a:solidFill>
                  <a:srgbClr val="00B050"/>
                </a:solidFill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419567" y="4491128"/>
              <a:ext cx="180000" cy="18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8" name="Ellipse 27"/>
            <p:cNvSpPr/>
            <p:nvPr/>
          </p:nvSpPr>
          <p:spPr>
            <a:xfrm>
              <a:off x="845576" y="494394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881576" y="5211200"/>
              <a:ext cx="108000" cy="2160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827461" y="5271459"/>
              <a:ext cx="2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935461" y="5127443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28" idx="1"/>
              <a:endCxn id="26" idx="5"/>
            </p:cNvCxnSpPr>
            <p:nvPr/>
          </p:nvCxnSpPr>
          <p:spPr>
            <a:xfrm flipH="1" flipV="1">
              <a:off x="450793" y="4644768"/>
              <a:ext cx="421143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25" idx="3"/>
              <a:endCxn id="26" idx="7"/>
            </p:cNvCxnSpPr>
            <p:nvPr/>
          </p:nvCxnSpPr>
          <p:spPr>
            <a:xfrm flipH="1">
              <a:off x="450793" y="4183875"/>
              <a:ext cx="421028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27" idx="3"/>
              <a:endCxn id="28" idx="7"/>
            </p:cNvCxnSpPr>
            <p:nvPr/>
          </p:nvCxnSpPr>
          <p:spPr>
            <a:xfrm flipH="1">
              <a:off x="999216" y="4644768"/>
              <a:ext cx="446711" cy="3255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25" idx="5"/>
              <a:endCxn id="27" idx="1"/>
            </p:cNvCxnSpPr>
            <p:nvPr/>
          </p:nvCxnSpPr>
          <p:spPr>
            <a:xfrm>
              <a:off x="999101" y="4183875"/>
              <a:ext cx="446826" cy="3336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25" idx="4"/>
              <a:endCxn id="28" idx="0"/>
            </p:cNvCxnSpPr>
            <p:nvPr/>
          </p:nvCxnSpPr>
          <p:spPr>
            <a:xfrm>
              <a:off x="935461" y="4210235"/>
              <a:ext cx="115" cy="73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054" name="ZoneTexte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" y="4768564"/>
                  <a:ext cx="901158" cy="43088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/>
                <p:cNvSpPr txBox="1"/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988" y="4768564"/>
                  <a:ext cx="901158" cy="43088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140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</a:rPr>
                        <m:t>𝐼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11" y="4113076"/>
                  <a:ext cx="901158" cy="26161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/>
                    <a:t>RSG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𝐽</m:t>
                      </m:r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90" y="4446286"/>
                  <a:ext cx="901158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Arc 40"/>
          <p:cNvSpPr/>
          <p:nvPr/>
        </p:nvSpPr>
        <p:spPr>
          <a:xfrm>
            <a:off x="4309529" y="3020610"/>
            <a:ext cx="1058775" cy="786432"/>
          </a:xfrm>
          <a:prstGeom prst="arc">
            <a:avLst>
              <a:gd name="adj1" fmla="val 17089227"/>
              <a:gd name="adj2" fmla="val 4591650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387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312</Words>
  <Application>Microsoft Office PowerPoint</Application>
  <PresentationFormat>Affichage à l'écran 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2013-12-15T12:03:29Z</dcterms:created>
  <dcterms:modified xsi:type="dcterms:W3CDTF">2013-12-22T08:55:05Z</dcterms:modified>
</cp:coreProperties>
</file>