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25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CI_03_EtudeCinematique\07_Torseurs\TD_02_ChevilleNAO\images\cheville_s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357298"/>
            <a:ext cx="1152884" cy="114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F:\Github\CI_03_EtudeCinematique\07_Torseurs\TD_02_ChevilleNAO\images\NA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142984"/>
            <a:ext cx="938236" cy="1608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714480" y="2285992"/>
            <a:ext cx="428628" cy="500066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143108" y="1928802"/>
            <a:ext cx="1071570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5984" y="1928802"/>
            <a:ext cx="928694" cy="1214446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143108" y="2786058"/>
            <a:ext cx="1071570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714480" y="1928802"/>
            <a:ext cx="571504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714480" y="2786058"/>
            <a:ext cx="571504" cy="35719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2071678"/>
            <a:ext cx="826687" cy="936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3204873" y="2851945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73" y="2851945"/>
                <a:ext cx="296555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:\Github\CI_03_EtudeCinematique\07_Torseurs\TD_02_ChevilleNAO\images\cheville_s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00808"/>
            <a:ext cx="1152884" cy="114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e 25"/>
          <p:cNvGrpSpPr/>
          <p:nvPr/>
        </p:nvGrpSpPr>
        <p:grpSpPr>
          <a:xfrm>
            <a:off x="1126488" y="2123323"/>
            <a:ext cx="629946" cy="191491"/>
            <a:chOff x="1451565" y="2504654"/>
            <a:chExt cx="629946" cy="191491"/>
          </a:xfrm>
        </p:grpSpPr>
        <p:sp>
          <p:nvSpPr>
            <p:cNvPr id="5" name="Ellipse 4"/>
            <p:cNvSpPr/>
            <p:nvPr/>
          </p:nvSpPr>
          <p:spPr>
            <a:xfrm>
              <a:off x="1835696" y="2544986"/>
              <a:ext cx="72008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>
              <a:stCxn id="5" idx="0"/>
            </p:cNvCxnSpPr>
            <p:nvPr/>
          </p:nvCxnSpPr>
          <p:spPr>
            <a:xfrm flipH="1" flipV="1">
              <a:off x="1691680" y="2509416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1655680" y="2509432"/>
              <a:ext cx="72000" cy="144000"/>
            </a:xfrm>
            <a:prstGeom prst="arc">
              <a:avLst>
                <a:gd name="adj1" fmla="val 5436458"/>
                <a:gd name="adj2" fmla="val 1668934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5" name="Connecteur droit 14"/>
            <p:cNvCxnSpPr>
              <a:stCxn id="5" idx="4"/>
            </p:cNvCxnSpPr>
            <p:nvPr/>
          </p:nvCxnSpPr>
          <p:spPr>
            <a:xfrm flipH="1" flipV="1">
              <a:off x="1691680" y="2653432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1859831" y="2552129"/>
              <a:ext cx="72008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/>
            <p:cNvSpPr/>
            <p:nvPr/>
          </p:nvSpPr>
          <p:spPr>
            <a:xfrm>
              <a:off x="1631585" y="2504654"/>
              <a:ext cx="72000" cy="144000"/>
            </a:xfrm>
            <a:prstGeom prst="arc">
              <a:avLst>
                <a:gd name="adj1" fmla="val 5436458"/>
                <a:gd name="adj2" fmla="val 1668934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1901491" y="2624137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1451565" y="2534344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/>
          <p:cNvCxnSpPr>
            <a:stCxn id="54" idx="7"/>
            <a:endCxn id="62" idx="3"/>
          </p:cNvCxnSpPr>
          <p:nvPr/>
        </p:nvCxnSpPr>
        <p:spPr>
          <a:xfrm flipV="1">
            <a:off x="2678688" y="3033971"/>
            <a:ext cx="493742" cy="48812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1399202" y="1725398"/>
            <a:ext cx="629946" cy="191491"/>
            <a:chOff x="1451565" y="2504654"/>
            <a:chExt cx="629946" cy="191491"/>
          </a:xfrm>
        </p:grpSpPr>
        <p:sp>
          <p:nvSpPr>
            <p:cNvPr id="28" name="Ellipse 27"/>
            <p:cNvSpPr/>
            <p:nvPr/>
          </p:nvSpPr>
          <p:spPr>
            <a:xfrm>
              <a:off x="1835696" y="2544986"/>
              <a:ext cx="72008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/>
            <p:cNvCxnSpPr>
              <a:stCxn id="28" idx="0"/>
            </p:cNvCxnSpPr>
            <p:nvPr/>
          </p:nvCxnSpPr>
          <p:spPr>
            <a:xfrm flipH="1" flipV="1">
              <a:off x="1691680" y="2509416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1655680" y="2509432"/>
              <a:ext cx="72000" cy="144000"/>
            </a:xfrm>
            <a:prstGeom prst="arc">
              <a:avLst>
                <a:gd name="adj1" fmla="val 5436458"/>
                <a:gd name="adj2" fmla="val 1668934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/>
            <p:cNvCxnSpPr>
              <a:stCxn id="28" idx="4"/>
            </p:cNvCxnSpPr>
            <p:nvPr/>
          </p:nvCxnSpPr>
          <p:spPr>
            <a:xfrm flipH="1" flipV="1">
              <a:off x="1691680" y="2653432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859831" y="2552129"/>
              <a:ext cx="72008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Arc 32"/>
            <p:cNvSpPr/>
            <p:nvPr/>
          </p:nvSpPr>
          <p:spPr>
            <a:xfrm>
              <a:off x="1631585" y="2504654"/>
              <a:ext cx="72000" cy="144000"/>
            </a:xfrm>
            <a:prstGeom prst="arc">
              <a:avLst>
                <a:gd name="adj1" fmla="val 5436458"/>
                <a:gd name="adj2" fmla="val 1668934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>
            <a:xfrm flipH="1" flipV="1">
              <a:off x="1901491" y="2624137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 flipV="1">
              <a:off x="1451565" y="2534344"/>
              <a:ext cx="180020" cy="35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35"/>
          <p:cNvCxnSpPr/>
          <p:nvPr/>
        </p:nvCxnSpPr>
        <p:spPr>
          <a:xfrm>
            <a:off x="1456613" y="2289886"/>
            <a:ext cx="0" cy="10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 rot="619393">
            <a:off x="1335137" y="2403114"/>
            <a:ext cx="218434" cy="109218"/>
            <a:chOff x="1547664" y="2843816"/>
            <a:chExt cx="288000" cy="144000"/>
          </a:xfrm>
        </p:grpSpPr>
        <p:sp>
          <p:nvSpPr>
            <p:cNvPr id="42" name="Rectangle 41"/>
            <p:cNvSpPr/>
            <p:nvPr/>
          </p:nvSpPr>
          <p:spPr>
            <a:xfrm>
              <a:off x="1547664" y="2843816"/>
              <a:ext cx="288000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547664" y="2843816"/>
              <a:ext cx="2819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49"/>
          <p:cNvCxnSpPr/>
          <p:nvPr/>
        </p:nvCxnSpPr>
        <p:spPr>
          <a:xfrm flipV="1">
            <a:off x="1742130" y="1535501"/>
            <a:ext cx="41203" cy="21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555776" y="3501008"/>
            <a:ext cx="144000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2627776" y="3645024"/>
            <a:ext cx="0" cy="109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2521596" y="3739251"/>
            <a:ext cx="216000" cy="109220"/>
            <a:chOff x="1547664" y="2843816"/>
            <a:chExt cx="284791" cy="144003"/>
          </a:xfrm>
        </p:grpSpPr>
        <p:sp>
          <p:nvSpPr>
            <p:cNvPr id="57" name="Rectangle 56"/>
            <p:cNvSpPr/>
            <p:nvPr/>
          </p:nvSpPr>
          <p:spPr>
            <a:xfrm>
              <a:off x="1547664" y="2843819"/>
              <a:ext cx="284791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1547664" y="2843816"/>
              <a:ext cx="284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Ellipse 61"/>
          <p:cNvSpPr/>
          <p:nvPr/>
        </p:nvSpPr>
        <p:spPr>
          <a:xfrm>
            <a:off x="3151342" y="2911046"/>
            <a:ext cx="144000" cy="144016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3079342" y="2658282"/>
            <a:ext cx="288000" cy="144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>
            <a:stCxn id="62" idx="0"/>
            <a:endCxn id="65" idx="2"/>
          </p:cNvCxnSpPr>
          <p:nvPr/>
        </p:nvCxnSpPr>
        <p:spPr>
          <a:xfrm flipV="1">
            <a:off x="3223342" y="2802282"/>
            <a:ext cx="0" cy="10876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2997260" y="2730282"/>
            <a:ext cx="4662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3055391" y="2658282"/>
            <a:ext cx="0" cy="144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391504" y="2658282"/>
            <a:ext cx="0" cy="144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997260" y="2111508"/>
            <a:ext cx="0" cy="61747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997261" y="2111507"/>
            <a:ext cx="233125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229291" y="1854526"/>
            <a:ext cx="0" cy="25698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54" idx="6"/>
          </p:cNvCxnSpPr>
          <p:nvPr/>
        </p:nvCxnSpPr>
        <p:spPr>
          <a:xfrm>
            <a:off x="2699776" y="3573016"/>
            <a:ext cx="270946" cy="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16200000" flipV="1">
            <a:off x="2492303" y="3365535"/>
            <a:ext cx="270946" cy="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2912766" y="3441121"/>
                <a:ext cx="313419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766" y="3441121"/>
                <a:ext cx="313419" cy="2637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2363860" y="3098166"/>
                <a:ext cx="315471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60" y="3098166"/>
                <a:ext cx="315471" cy="2637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lipse 85"/>
          <p:cNvSpPr/>
          <p:nvPr/>
        </p:nvSpPr>
        <p:spPr>
          <a:xfrm>
            <a:off x="2737596" y="3735813"/>
            <a:ext cx="144000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0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2946706" y="2983054"/>
            <a:ext cx="144000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3297911" y="2472978"/>
            <a:ext cx="144000" cy="144016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041823" y="2147061"/>
            <a:ext cx="144000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3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3391504" y="2581432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504" y="2581432"/>
                <a:ext cx="30194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/>
              <p:cNvSpPr txBox="1"/>
              <p:nvPr/>
            </p:nvSpPr>
            <p:spPr>
              <a:xfrm>
                <a:off x="3181358" y="1725216"/>
                <a:ext cx="296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8" y="1725216"/>
                <a:ext cx="296107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/>
              <p:cNvSpPr txBox="1"/>
              <p:nvPr/>
            </p:nvSpPr>
            <p:spPr>
              <a:xfrm>
                <a:off x="2331669" y="3441121"/>
                <a:ext cx="3032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69" y="3441121"/>
                <a:ext cx="303224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/>
          <p:cNvCxnSpPr>
            <a:stCxn id="54" idx="7"/>
          </p:cNvCxnSpPr>
          <p:nvPr/>
        </p:nvCxnSpPr>
        <p:spPr>
          <a:xfrm flipV="1">
            <a:off x="2678688" y="3278035"/>
            <a:ext cx="246871" cy="244064"/>
          </a:xfrm>
          <a:prstGeom prst="line">
            <a:avLst/>
          </a:prstGeom>
          <a:ln w="6350">
            <a:solidFill>
              <a:schemeClr val="tx2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705846" y="3082081"/>
                <a:ext cx="31047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46" y="3082081"/>
                <a:ext cx="310470" cy="2637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/>
          <p:cNvCxnSpPr/>
          <p:nvPr/>
        </p:nvCxnSpPr>
        <p:spPr>
          <a:xfrm flipV="1">
            <a:off x="3223342" y="2552129"/>
            <a:ext cx="0" cy="358917"/>
          </a:xfrm>
          <a:prstGeom prst="line">
            <a:avLst/>
          </a:prstGeom>
          <a:ln w="6350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3230386" y="1751714"/>
            <a:ext cx="0" cy="358917"/>
          </a:xfrm>
          <a:prstGeom prst="line">
            <a:avLst/>
          </a:prstGeom>
          <a:ln w="6350">
            <a:solidFill>
              <a:schemeClr val="accent2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/>
              <p:cNvSpPr txBox="1"/>
              <p:nvPr/>
            </p:nvSpPr>
            <p:spPr>
              <a:xfrm>
                <a:off x="3003162" y="2384864"/>
                <a:ext cx="313419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62" y="2384864"/>
                <a:ext cx="313419" cy="2637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/>
              <p:cNvSpPr txBox="1"/>
              <p:nvPr/>
            </p:nvSpPr>
            <p:spPr>
              <a:xfrm>
                <a:off x="2981923" y="1619819"/>
                <a:ext cx="313419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923" y="1619819"/>
                <a:ext cx="313419" cy="2637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6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97908" y="2466902"/>
            <a:ext cx="1321377" cy="1272179"/>
            <a:chOff x="597908" y="2466902"/>
            <a:chExt cx="1321377" cy="1272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605866" y="3309226"/>
                  <a:ext cx="313419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866" y="3309226"/>
                  <a:ext cx="313419" cy="2637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813864" y="2466902"/>
                  <a:ext cx="315471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64" y="2466902"/>
                  <a:ext cx="315471" cy="2637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e 10"/>
            <p:cNvGrpSpPr/>
            <p:nvPr/>
          </p:nvGrpSpPr>
          <p:grpSpPr>
            <a:xfrm>
              <a:off x="971600" y="2709717"/>
              <a:ext cx="720000" cy="720000"/>
              <a:chOff x="971600" y="2709717"/>
              <a:chExt cx="720000" cy="72000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 rot="20700000">
              <a:off x="869441" y="2628809"/>
              <a:ext cx="720000" cy="720000"/>
              <a:chOff x="971600" y="2709717"/>
              <a:chExt cx="720000" cy="720000"/>
            </a:xfrm>
          </p:grpSpPr>
          <p:cxnSp>
            <p:nvCxnSpPr>
              <p:cNvPr id="13" name="Connecteur droit 12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1574433" y="3097186"/>
                  <a:ext cx="310470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433" y="3097186"/>
                  <a:ext cx="310470" cy="2637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97908" y="2517284"/>
                  <a:ext cx="312521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08" y="2517284"/>
                  <a:ext cx="312521" cy="2637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718324" y="3470161"/>
                  <a:ext cx="506549" cy="268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fr-FR" sz="1000" dirty="0" smtClean="0"/>
                    <a:t>=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4" y="3470161"/>
                  <a:ext cx="506549" cy="2689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e 19"/>
            <p:cNvGrpSpPr/>
            <p:nvPr/>
          </p:nvGrpSpPr>
          <p:grpSpPr>
            <a:xfrm>
              <a:off x="935598" y="3393717"/>
              <a:ext cx="72000" cy="72000"/>
              <a:chOff x="395536" y="3284984"/>
              <a:chExt cx="72000" cy="72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395536" y="32849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H="1" flipV="1">
                <a:off x="422536" y="331198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7" name="Groupe 36"/>
          <p:cNvGrpSpPr/>
          <p:nvPr/>
        </p:nvGrpSpPr>
        <p:grpSpPr>
          <a:xfrm>
            <a:off x="2029287" y="2462763"/>
            <a:ext cx="1332717" cy="1272179"/>
            <a:chOff x="597908" y="2466902"/>
            <a:chExt cx="1332717" cy="1272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1620155" y="3309226"/>
                  <a:ext cx="310470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155" y="3309226"/>
                  <a:ext cx="310470" cy="26379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813864" y="2466902"/>
                  <a:ext cx="312521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64" y="2466902"/>
                  <a:ext cx="312521" cy="26379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e 39"/>
            <p:cNvGrpSpPr/>
            <p:nvPr/>
          </p:nvGrpSpPr>
          <p:grpSpPr>
            <a:xfrm>
              <a:off x="971600" y="2709717"/>
              <a:ext cx="720000" cy="720000"/>
              <a:chOff x="971600" y="2709717"/>
              <a:chExt cx="720000" cy="720000"/>
            </a:xfrm>
          </p:grpSpPr>
          <p:cxnSp>
            <p:nvCxnSpPr>
              <p:cNvPr id="50" name="Connecteur droit 49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9441" y="2628809"/>
              <a:ext cx="720000" cy="720000"/>
              <a:chOff x="971600" y="2709717"/>
              <a:chExt cx="720000" cy="7200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1574433" y="3097186"/>
                  <a:ext cx="313419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433" y="3097186"/>
                  <a:ext cx="313419" cy="26379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597908" y="2517284"/>
                  <a:ext cx="315471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08" y="2517284"/>
                  <a:ext cx="315471" cy="26379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718324" y="3470161"/>
                  <a:ext cx="506549" cy="268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fr-FR" sz="1000" dirty="0" smtClean="0"/>
                    <a:t>=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4" y="3470161"/>
                  <a:ext cx="506549" cy="2689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e 44"/>
            <p:cNvGrpSpPr/>
            <p:nvPr/>
          </p:nvGrpSpPr>
          <p:grpSpPr>
            <a:xfrm>
              <a:off x="935598" y="3393717"/>
              <a:ext cx="72000" cy="72000"/>
              <a:chOff x="395536" y="3284984"/>
              <a:chExt cx="72000" cy="72000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395536" y="32849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 flipH="1" flipV="1">
                <a:off x="422536" y="331198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2" name="Arc 51"/>
          <p:cNvSpPr/>
          <p:nvPr/>
        </p:nvSpPr>
        <p:spPr>
          <a:xfrm>
            <a:off x="1818142" y="2840743"/>
            <a:ext cx="1187670" cy="1187670"/>
          </a:xfrm>
          <a:prstGeom prst="arc">
            <a:avLst>
              <a:gd name="adj1" fmla="val 20709189"/>
              <a:gd name="adj2" fmla="val 21503913"/>
            </a:avLst>
          </a:prstGeom>
          <a:ln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/>
          <p:cNvSpPr/>
          <p:nvPr/>
        </p:nvSpPr>
        <p:spPr>
          <a:xfrm>
            <a:off x="378148" y="2840743"/>
            <a:ext cx="1187670" cy="1187670"/>
          </a:xfrm>
          <a:prstGeom prst="arc">
            <a:avLst>
              <a:gd name="adj1" fmla="val 20709189"/>
              <a:gd name="adj2" fmla="val 21503913"/>
            </a:avLst>
          </a:prstGeom>
          <a:ln>
            <a:solidFill>
              <a:schemeClr val="tx2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e 53"/>
          <p:cNvGrpSpPr/>
          <p:nvPr/>
        </p:nvGrpSpPr>
        <p:grpSpPr>
          <a:xfrm>
            <a:off x="3471631" y="2462763"/>
            <a:ext cx="1366124" cy="1267049"/>
            <a:chOff x="597908" y="2466902"/>
            <a:chExt cx="1366124" cy="12670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/>
                <p:cNvSpPr txBox="1"/>
                <p:nvPr/>
              </p:nvSpPr>
              <p:spPr>
                <a:xfrm>
                  <a:off x="1620155" y="3309226"/>
                  <a:ext cx="343877" cy="268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5" name="ZoneTexte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155" y="3309226"/>
                  <a:ext cx="343877" cy="2689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813864" y="2466902"/>
                  <a:ext cx="313419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64" y="2466902"/>
                  <a:ext cx="313419" cy="26379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e 56"/>
            <p:cNvGrpSpPr/>
            <p:nvPr/>
          </p:nvGrpSpPr>
          <p:grpSpPr>
            <a:xfrm>
              <a:off x="971600" y="2709717"/>
              <a:ext cx="720000" cy="720000"/>
              <a:chOff x="971600" y="2709717"/>
              <a:chExt cx="720000" cy="720000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/>
            <p:cNvGrpSpPr/>
            <p:nvPr/>
          </p:nvGrpSpPr>
          <p:grpSpPr>
            <a:xfrm rot="20700000">
              <a:off x="869441" y="2628809"/>
              <a:ext cx="720000" cy="720000"/>
              <a:chOff x="971600" y="2709717"/>
              <a:chExt cx="720000" cy="720000"/>
            </a:xfrm>
          </p:grpSpPr>
          <p:cxnSp>
            <p:nvCxnSpPr>
              <p:cNvPr id="65" name="Connecteur droit 64"/>
              <p:cNvCxnSpPr/>
              <p:nvPr/>
            </p:nvCxnSpPr>
            <p:spPr>
              <a:xfrm flipV="1">
                <a:off x="971600" y="2709717"/>
                <a:ext cx="0" cy="72000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rot="5400000" flipV="1">
                <a:off x="1331600" y="3069717"/>
                <a:ext cx="0" cy="72000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1574433" y="3097186"/>
                  <a:ext cx="343877" cy="268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433" y="3097186"/>
                  <a:ext cx="343877" cy="2689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597908" y="2517284"/>
                  <a:ext cx="313419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08" y="2517284"/>
                  <a:ext cx="313419" cy="26379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718324" y="3470161"/>
                  <a:ext cx="452688" cy="263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fr-FR" sz="1000" dirty="0" smtClean="0"/>
                    <a:t>=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4" y="3470161"/>
                  <a:ext cx="452688" cy="2637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9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61"/>
            <p:cNvGrpSpPr/>
            <p:nvPr/>
          </p:nvGrpSpPr>
          <p:grpSpPr>
            <a:xfrm>
              <a:off x="935598" y="3393717"/>
              <a:ext cx="72000" cy="72000"/>
              <a:chOff x="395536" y="3284984"/>
              <a:chExt cx="72000" cy="72000"/>
            </a:xfrm>
          </p:grpSpPr>
          <p:sp>
            <p:nvSpPr>
              <p:cNvPr id="63" name="Ellipse 62"/>
              <p:cNvSpPr/>
              <p:nvPr/>
            </p:nvSpPr>
            <p:spPr>
              <a:xfrm>
                <a:off x="395536" y="328498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 flipH="1" flipV="1">
                <a:off x="422536" y="3311984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9" name="Arc 68"/>
          <p:cNvSpPr/>
          <p:nvPr/>
        </p:nvSpPr>
        <p:spPr>
          <a:xfrm>
            <a:off x="3254603" y="2831645"/>
            <a:ext cx="1187670" cy="1187670"/>
          </a:xfrm>
          <a:prstGeom prst="arc">
            <a:avLst>
              <a:gd name="adj1" fmla="val 20709189"/>
              <a:gd name="adj2" fmla="val 21503913"/>
            </a:avLst>
          </a:prstGeom>
          <a:ln>
            <a:solidFill>
              <a:schemeClr val="accent2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1340949" y="3077918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49" y="3077918"/>
                <a:ext cx="294375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2762979" y="3058866"/>
                <a:ext cx="2943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79" y="3058866"/>
                <a:ext cx="294376" cy="246221"/>
              </a:xfrm>
              <a:prstGeom prst="rect">
                <a:avLst/>
              </a:prstGeom>
              <a:blipFill rotWithShape="1"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4185009" y="3039814"/>
                <a:ext cx="2843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009" y="3039814"/>
                <a:ext cx="284309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71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6</cp:revision>
  <dcterms:modified xsi:type="dcterms:W3CDTF">2014-01-23T15:51:01Z</dcterms:modified>
</cp:coreProperties>
</file>