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5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754D3-38DD-496E-A0F3-7A424019A3C5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6ABB-091B-499E-8365-4E64EFF67C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96ABB-091B-499E-8365-4E64EFF67C9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59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53.png"/><Relationship Id="rId7" Type="http://schemas.openxmlformats.org/officeDocument/2006/relationships/image" Target="../media/image48.png"/><Relationship Id="rId12" Type="http://schemas.openxmlformats.org/officeDocument/2006/relationships/image" Target="../media/image49.png"/><Relationship Id="rId17" Type="http://schemas.openxmlformats.org/officeDocument/2006/relationships/image" Target="../media/image34.png"/><Relationship Id="rId25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57.png"/><Relationship Id="rId10" Type="http://schemas.openxmlformats.org/officeDocument/2006/relationships/image" Target="../media/image27.png"/><Relationship Id="rId19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26.png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4" y="1716246"/>
                <a:ext cx="31098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65406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e 107"/>
          <p:cNvGrpSpPr/>
          <p:nvPr/>
        </p:nvGrpSpPr>
        <p:grpSpPr>
          <a:xfrm>
            <a:off x="1678214" y="1240846"/>
            <a:ext cx="747398" cy="738270"/>
            <a:chOff x="6001328" y="1236880"/>
            <a:chExt cx="747398" cy="738270"/>
          </a:xfrm>
        </p:grpSpPr>
        <p:cxnSp>
          <p:nvCxnSpPr>
            <p:cNvPr id="109" name="Connecteur droit avec flèche 10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 rot="20700000">
            <a:off x="1572141" y="1155000"/>
            <a:ext cx="747398" cy="738270"/>
            <a:chOff x="6001328" y="1236880"/>
            <a:chExt cx="747398" cy="738270"/>
          </a:xfrm>
        </p:grpSpPr>
        <p:cxnSp>
          <p:nvCxnSpPr>
            <p:cNvPr id="112" name="Connecteur droit avec flèche 111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645469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35" y="994107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46" y="978087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Arc 117"/>
          <p:cNvSpPr/>
          <p:nvPr/>
        </p:nvSpPr>
        <p:spPr>
          <a:xfrm>
            <a:off x="584986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8" y="2143012"/>
                <a:ext cx="14284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10" y="1745547"/>
                <a:ext cx="33919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6" y="1894707"/>
                <a:ext cx="4277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3843560" y="1270147"/>
            <a:ext cx="747398" cy="738270"/>
            <a:chOff x="6001328" y="1236880"/>
            <a:chExt cx="747398" cy="738270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3737487" y="1184301"/>
            <a:ext cx="747398" cy="738270"/>
            <a:chOff x="6001328" y="1236880"/>
            <a:chExt cx="747398" cy="738270"/>
          </a:xfrm>
        </p:grpSpPr>
        <p:cxnSp>
          <p:nvCxnSpPr>
            <p:cNvPr id="126" name="Connecteur droit avec flèche 12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05" y="1674770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81" y="1023408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92" y="1007388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Arc 130"/>
          <p:cNvSpPr/>
          <p:nvPr/>
        </p:nvSpPr>
        <p:spPr>
          <a:xfrm>
            <a:off x="2750332" y="885299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60" y="1716246"/>
                <a:ext cx="33759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6" y="1865406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e 134"/>
          <p:cNvGrpSpPr/>
          <p:nvPr/>
        </p:nvGrpSpPr>
        <p:grpSpPr>
          <a:xfrm>
            <a:off x="6007110" y="1240846"/>
            <a:ext cx="747398" cy="738270"/>
            <a:chOff x="6001328" y="1236880"/>
            <a:chExt cx="747398" cy="738270"/>
          </a:xfrm>
        </p:grpSpPr>
        <p:cxnSp>
          <p:nvCxnSpPr>
            <p:cNvPr id="136" name="Connecteur droit avec flèche 135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e 137"/>
          <p:cNvGrpSpPr/>
          <p:nvPr/>
        </p:nvGrpSpPr>
        <p:grpSpPr>
          <a:xfrm rot="20700000">
            <a:off x="5901037" y="1155000"/>
            <a:ext cx="747398" cy="738270"/>
            <a:chOff x="6001328" y="1236880"/>
            <a:chExt cx="747398" cy="738270"/>
          </a:xfrm>
        </p:grpSpPr>
        <p:cxnSp>
          <p:nvCxnSpPr>
            <p:cNvPr id="139" name="Connecteur droit avec flèche 138"/>
            <p:cNvCxnSpPr/>
            <p:nvPr/>
          </p:nvCxnSpPr>
          <p:spPr>
            <a:xfrm flipV="1">
              <a:off x="6012160" y="1975148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/>
            <p:cNvCxnSpPr/>
            <p:nvPr/>
          </p:nvCxnSpPr>
          <p:spPr>
            <a:xfrm rot="16200000" flipV="1">
              <a:off x="5633046" y="1605162"/>
              <a:ext cx="736566" cy="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5" y="1645469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51" y="99410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20" y="987679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c 143"/>
          <p:cNvSpPr/>
          <p:nvPr/>
        </p:nvSpPr>
        <p:spPr>
          <a:xfrm>
            <a:off x="4913882" y="855998"/>
            <a:ext cx="2211778" cy="2211778"/>
          </a:xfrm>
          <a:prstGeom prst="arc">
            <a:avLst>
              <a:gd name="adj1" fmla="val 20391789"/>
              <a:gd name="adj2" fmla="val 362960"/>
            </a:avLst>
          </a:prstGeom>
          <a:noFill/>
          <a:ln w="28575"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367" y="2133433"/>
                <a:ext cx="142840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47" y="2143012"/>
                <a:ext cx="142840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635783" y="1924024"/>
            <a:ext cx="110184" cy="110184"/>
            <a:chOff x="1290692" y="3067776"/>
            <a:chExt cx="110184" cy="110184"/>
          </a:xfrm>
        </p:grpSpPr>
        <p:sp>
          <p:nvSpPr>
            <p:cNvPr id="2" name="Ellipse 1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801129" y="1953323"/>
            <a:ext cx="110184" cy="110184"/>
            <a:chOff x="1290692" y="3067776"/>
            <a:chExt cx="110184" cy="110184"/>
          </a:xfrm>
        </p:grpSpPr>
        <p:sp>
          <p:nvSpPr>
            <p:cNvPr id="45" name="Ellipse 44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5962850" y="1930464"/>
            <a:ext cx="110184" cy="110184"/>
            <a:chOff x="1290692" y="3067776"/>
            <a:chExt cx="110184" cy="110184"/>
          </a:xfrm>
        </p:grpSpPr>
        <p:sp>
          <p:nvSpPr>
            <p:cNvPr id="48" name="Ellipse 47"/>
            <p:cNvSpPr/>
            <p:nvPr/>
          </p:nvSpPr>
          <p:spPr>
            <a:xfrm>
              <a:off x="1322925" y="310000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90692" y="3067776"/>
              <a:ext cx="110184" cy="110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393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 110"/>
          <p:cNvGrpSpPr/>
          <p:nvPr/>
        </p:nvGrpSpPr>
        <p:grpSpPr>
          <a:xfrm>
            <a:off x="840838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61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63" name="Connecteur droit avec flèche 62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66" name="Connecteur droit avec flèche 6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2411759" y="164546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1137746" y="97808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24" name="Groupe 1023"/>
          <p:cNvGrpSpPr/>
          <p:nvPr/>
        </p:nvGrpSpPr>
        <p:grpSpPr>
          <a:xfrm>
            <a:off x="1912883" y="798519"/>
            <a:ext cx="4434971" cy="2641594"/>
            <a:chOff x="508394" y="3163646"/>
            <a:chExt cx="4434971" cy="2641594"/>
          </a:xfrm>
        </p:grpSpPr>
        <p:cxnSp>
          <p:nvCxnSpPr>
            <p:cNvPr id="54" name="Connecteur droit avec flèche 53"/>
            <p:cNvCxnSpPr/>
            <p:nvPr/>
          </p:nvCxnSpPr>
          <p:spPr>
            <a:xfrm flipV="1">
              <a:off x="2771792" y="3438590"/>
              <a:ext cx="1728200" cy="150259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flipV="1">
              <a:off x="1691680" y="3949453"/>
              <a:ext cx="2880320" cy="199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585" y="3429000"/>
              <a:ext cx="1204599" cy="180018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2771792" y="4005112"/>
              <a:ext cx="1080112" cy="9360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827584" y="5589240"/>
              <a:ext cx="288000" cy="144000"/>
              <a:chOff x="1603107" y="4941168"/>
              <a:chExt cx="288000" cy="144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03107" y="4941168"/>
                <a:ext cx="288000" cy="144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1603107" y="4941168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9"/>
            <p:cNvCxnSpPr>
              <a:stCxn id="5" idx="0"/>
              <a:endCxn id="4" idx="4"/>
            </p:cNvCxnSpPr>
            <p:nvPr/>
          </p:nvCxnSpPr>
          <p:spPr>
            <a:xfrm flipV="1">
              <a:off x="971584" y="5373184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971585" y="4149112"/>
              <a:ext cx="720096" cy="10800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27584" y="5085184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V="1">
              <a:off x="1691681" y="4005112"/>
              <a:ext cx="2160223" cy="144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707904" y="38611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547680" y="40051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2627792" y="5301240"/>
              <a:ext cx="288000" cy="144000"/>
              <a:chOff x="1603107" y="4941168"/>
              <a:chExt cx="288000" cy="144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03107" y="4941168"/>
                <a:ext cx="288000" cy="144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28"/>
              <p:cNvCxnSpPr/>
              <p:nvPr/>
            </p:nvCxnSpPr>
            <p:spPr>
              <a:xfrm>
                <a:off x="1603107" y="4941168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/>
            <p:cNvCxnSpPr>
              <a:stCxn id="28" idx="0"/>
              <a:endCxn id="31" idx="4"/>
            </p:cNvCxnSpPr>
            <p:nvPr/>
          </p:nvCxnSpPr>
          <p:spPr>
            <a:xfrm flipV="1">
              <a:off x="2771792" y="5085184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2627792" y="4797184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64104" y="459375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i="1" dirty="0" smtClean="0">
                  <a:solidFill>
                    <a:srgbClr val="0070C0"/>
                  </a:solidFill>
                </a:rPr>
                <a:t>1</a:t>
              </a:r>
              <a:endParaRPr lang="fr-FR" sz="14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1187633" y="55172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i="1" dirty="0" smtClean="0">
                  <a:solidFill>
                    <a:schemeClr val="tx1"/>
                  </a:solidFill>
                </a:rPr>
                <a:t>0</a:t>
              </a:r>
              <a:endParaRPr lang="fr-FR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377150" y="37666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i="1" dirty="0" smtClean="0">
                  <a:solidFill>
                    <a:srgbClr val="00B050"/>
                  </a:solidFill>
                </a:rPr>
                <a:t>2</a:t>
              </a:r>
              <a:endParaRPr lang="fr-FR" sz="14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3311848" y="4473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i="1" dirty="0" smtClean="0">
                  <a:solidFill>
                    <a:srgbClr val="7030A0"/>
                  </a:solidFill>
                </a:rPr>
                <a:t>3</a:t>
              </a:r>
              <a:endParaRPr lang="fr-FR" sz="1400" b="1" i="1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508394" y="5090684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" y="5090684"/>
                  <a:ext cx="31919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1532085" y="3722612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085" y="3722612"/>
                  <a:ext cx="32502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2297573" y="4802684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73" y="4802684"/>
                  <a:ext cx="33021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3689391" y="3584113"/>
                  <a:ext cx="3180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391" y="3584113"/>
                  <a:ext cx="318036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2122503" y="327350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03" y="3273506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4571020" y="377764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020" y="3777647"/>
                  <a:ext cx="372345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4127647" y="316364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647" y="3163646"/>
                  <a:ext cx="372345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Connecteur droit avec flèche 108"/>
            <p:cNvCxnSpPr/>
            <p:nvPr/>
          </p:nvCxnSpPr>
          <p:spPr>
            <a:xfrm>
              <a:off x="965792" y="5229183"/>
              <a:ext cx="71461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 rot="16200000">
              <a:off x="614275" y="4881750"/>
              <a:ext cx="71461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1661975" y="509068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3" name="ZoneTexte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75" y="5090685"/>
                  <a:ext cx="37234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765401" y="4278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4" name="ZoneTexte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01" y="4278244"/>
                  <a:ext cx="373949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e 115"/>
          <p:cNvGrpSpPr/>
          <p:nvPr/>
        </p:nvGrpSpPr>
        <p:grpSpPr>
          <a:xfrm>
            <a:off x="2658026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7" name="ZoneTexte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8" name="ZoneTexte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e 118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31" name="Connecteur droit avec flèche 130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29" name="Connecteur droit avec flèche 128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129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Arc 123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e 125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27" name="Ellipse 126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3" name="Groupe 132"/>
          <p:cNvGrpSpPr/>
          <p:nvPr/>
        </p:nvGrpSpPr>
        <p:grpSpPr>
          <a:xfrm>
            <a:off x="4475214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5" name="ZoneTexte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e 135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48" name="Connecteur droit avec flèche 147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e 136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46" name="Connecteur droit avec flèche 14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ZoneTexte 137"/>
                <p:cNvSpPr txBox="1"/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8" name="ZoneTexte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0" name="ZoneTexte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e 142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80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 110"/>
          <p:cNvGrpSpPr/>
          <p:nvPr/>
        </p:nvGrpSpPr>
        <p:grpSpPr>
          <a:xfrm>
            <a:off x="840838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61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63" name="Connecteur droit avec flèche 62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66" name="Connecteur droit avec flèche 6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024" name="Groupe 1023"/>
          <p:cNvGrpSpPr/>
          <p:nvPr/>
        </p:nvGrpSpPr>
        <p:grpSpPr>
          <a:xfrm>
            <a:off x="1912883" y="798519"/>
            <a:ext cx="4500695" cy="2641594"/>
            <a:chOff x="508394" y="3163646"/>
            <a:chExt cx="4500695" cy="2641594"/>
          </a:xfrm>
        </p:grpSpPr>
        <p:cxnSp>
          <p:nvCxnSpPr>
            <p:cNvPr id="54" name="Connecteur droit avec flèche 53"/>
            <p:cNvCxnSpPr/>
            <p:nvPr/>
          </p:nvCxnSpPr>
          <p:spPr>
            <a:xfrm flipV="1">
              <a:off x="2771792" y="3438590"/>
              <a:ext cx="1728200" cy="15025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flipV="1">
              <a:off x="1691680" y="3949453"/>
              <a:ext cx="2880320" cy="19966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585" y="3429000"/>
              <a:ext cx="1204599" cy="1800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2771792" y="4005112"/>
              <a:ext cx="1080112" cy="936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827584" y="5589240"/>
              <a:ext cx="288000" cy="144000"/>
              <a:chOff x="1603107" y="4941168"/>
              <a:chExt cx="288000" cy="144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03107" y="4941168"/>
                <a:ext cx="288000" cy="144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1603107" y="4941168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9"/>
            <p:cNvCxnSpPr>
              <a:stCxn id="5" idx="0"/>
              <a:endCxn id="4" idx="4"/>
            </p:cNvCxnSpPr>
            <p:nvPr/>
          </p:nvCxnSpPr>
          <p:spPr>
            <a:xfrm flipV="1">
              <a:off x="971584" y="5373184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971585" y="4149112"/>
              <a:ext cx="720096" cy="10800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27584" y="5085184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V="1">
              <a:off x="1691681" y="4005112"/>
              <a:ext cx="2160223" cy="14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707904" y="38611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547680" y="40051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2627792" y="5301240"/>
              <a:ext cx="288000" cy="144000"/>
              <a:chOff x="1603107" y="4941168"/>
              <a:chExt cx="288000" cy="144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03107" y="4941168"/>
                <a:ext cx="288000" cy="144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28"/>
              <p:cNvCxnSpPr/>
              <p:nvPr/>
            </p:nvCxnSpPr>
            <p:spPr>
              <a:xfrm>
                <a:off x="1603107" y="4941168"/>
                <a:ext cx="2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/>
            <p:cNvCxnSpPr>
              <a:stCxn id="28" idx="0"/>
              <a:endCxn id="31" idx="4"/>
            </p:cNvCxnSpPr>
            <p:nvPr/>
          </p:nvCxnSpPr>
          <p:spPr>
            <a:xfrm flipV="1">
              <a:off x="2771792" y="5085184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2627792" y="4797184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64104" y="459375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fr-FR" sz="1200" b="1" i="1" dirty="0" smtClean="0">
                  <a:solidFill>
                    <a:srgbClr val="FF0000"/>
                  </a:solidFill>
                </a:rPr>
                <a:t>41</a:t>
              </a:r>
              <a:endParaRPr lang="fr-FR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1187633" y="55172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i="1" dirty="0" smtClean="0">
                  <a:solidFill>
                    <a:schemeClr val="tx1"/>
                  </a:solidFill>
                </a:rPr>
                <a:t>0</a:t>
              </a:r>
              <a:endParaRPr lang="fr-FR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377150" y="37666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200" b="1" i="1" dirty="0" smtClean="0">
                  <a:solidFill>
                    <a:srgbClr val="0070C0"/>
                  </a:solidFill>
                </a:rPr>
                <a:t>42</a:t>
              </a:r>
              <a:endParaRPr lang="fr-FR" sz="12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3311848" y="4473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200" b="1" i="1" dirty="0" smtClean="0">
                  <a:solidFill>
                    <a:srgbClr val="00B050"/>
                  </a:solidFill>
                </a:rPr>
                <a:t>43</a:t>
              </a:r>
              <a:endParaRPr lang="fr-FR" sz="1200" b="1" i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508394" y="5090684"/>
                  <a:ext cx="319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" y="5090684"/>
                  <a:ext cx="31919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1532085" y="3722612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085" y="3722612"/>
                  <a:ext cx="32502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2297573" y="4802684"/>
                  <a:ext cx="33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573" y="4802684"/>
                  <a:ext cx="33021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3689391" y="3584113"/>
                  <a:ext cx="3180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391" y="3584113"/>
                  <a:ext cx="318036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2122503" y="3273506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03" y="3273506"/>
                  <a:ext cx="438069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4571020" y="3777647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020" y="3777647"/>
                  <a:ext cx="43806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4127647" y="3163646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647" y="3163646"/>
                  <a:ext cx="43806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Connecteur droit avec flèche 108"/>
            <p:cNvCxnSpPr/>
            <p:nvPr/>
          </p:nvCxnSpPr>
          <p:spPr>
            <a:xfrm>
              <a:off x="965792" y="5229183"/>
              <a:ext cx="71461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 rot="16200000">
              <a:off x="614275" y="4881750"/>
              <a:ext cx="71461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/>
                <p:cNvSpPr txBox="1"/>
                <p:nvPr/>
              </p:nvSpPr>
              <p:spPr>
                <a:xfrm>
                  <a:off x="1661975" y="509068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3" name="ZoneTexte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75" y="5090685"/>
                  <a:ext cx="37234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765401" y="427824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4" name="ZoneTexte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01" y="4278244"/>
                  <a:ext cx="373949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e 115"/>
          <p:cNvGrpSpPr/>
          <p:nvPr/>
        </p:nvGrpSpPr>
        <p:grpSpPr>
          <a:xfrm>
            <a:off x="2658026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7" name="ZoneTexte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8" name="ZoneTexte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e 118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31" name="Connecteur droit avec flèche 130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29" name="Connecteur droit avec flèche 128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129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Arc 123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e 125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27" name="Ellipse 126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3" name="Groupe 132"/>
          <p:cNvGrpSpPr/>
          <p:nvPr/>
        </p:nvGrpSpPr>
        <p:grpSpPr>
          <a:xfrm>
            <a:off x="4475214" y="3269434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37500" r="-39024" b="-979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5" name="ZoneTexte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e 135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48" name="Connecteur droit avec flèche 147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e 136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46" name="Connecteur droit avec flèche 14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ZoneTexte 137"/>
                <p:cNvSpPr txBox="1"/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8" name="ZoneTexte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438069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0" name="ZoneTexte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433067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e 142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7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Connecteur droit avec flèche 232"/>
          <p:cNvCxnSpPr/>
          <p:nvPr/>
        </p:nvCxnSpPr>
        <p:spPr>
          <a:xfrm rot="16200000" flipV="1">
            <a:off x="4219317" y="3799308"/>
            <a:ext cx="894772" cy="8947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avec flèche 222"/>
          <p:cNvCxnSpPr>
            <a:stCxn id="215" idx="7"/>
          </p:cNvCxnSpPr>
          <p:nvPr/>
        </p:nvCxnSpPr>
        <p:spPr>
          <a:xfrm flipV="1">
            <a:off x="5337536" y="3926588"/>
            <a:ext cx="894772" cy="8947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1322768" y="3640433"/>
            <a:ext cx="1" cy="105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e 110"/>
          <p:cNvGrpSpPr/>
          <p:nvPr/>
        </p:nvGrpSpPr>
        <p:grpSpPr>
          <a:xfrm>
            <a:off x="584986" y="851813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38298" r="-39024" b="-10212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61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63" name="Connecteur droit avec flèche 62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e 64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66" name="Connecteur droit avec flèche 6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2411759" y="164546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6875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1137746" y="97808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6" name="Groupe 115"/>
          <p:cNvGrpSpPr/>
          <p:nvPr/>
        </p:nvGrpSpPr>
        <p:grpSpPr>
          <a:xfrm>
            <a:off x="2402174" y="851813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7" name="ZoneTexte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38298" r="-39024" b="-10212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8" name="ZoneTexte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e 118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31" name="Connecteur droit avec flèche 130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29" name="Connecteur droit avec flèche 128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129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Arc 123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e 125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27" name="Ellipse 126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3" name="Groupe 132"/>
          <p:cNvGrpSpPr/>
          <p:nvPr/>
        </p:nvGrpSpPr>
        <p:grpSpPr>
          <a:xfrm>
            <a:off x="4219362" y="851813"/>
            <a:ext cx="2711915" cy="2211778"/>
            <a:chOff x="584986" y="855998"/>
            <a:chExt cx="2711915" cy="2211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/>
                <p:cNvSpPr txBox="1"/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764" y="1716246"/>
                  <a:ext cx="500137" cy="28899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38298" r="-39024" b="-10212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5" name="ZoneTexte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1865406"/>
                  <a:ext cx="372345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e 135"/>
            <p:cNvGrpSpPr/>
            <p:nvPr/>
          </p:nvGrpSpPr>
          <p:grpSpPr>
            <a:xfrm>
              <a:off x="1678214" y="1240846"/>
              <a:ext cx="747398" cy="738270"/>
              <a:chOff x="6001328" y="1236880"/>
              <a:chExt cx="747398" cy="738270"/>
            </a:xfrm>
          </p:grpSpPr>
          <p:cxnSp>
            <p:nvCxnSpPr>
              <p:cNvPr id="148" name="Connecteur droit avec flèche 147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e 136"/>
            <p:cNvGrpSpPr/>
            <p:nvPr/>
          </p:nvGrpSpPr>
          <p:grpSpPr>
            <a:xfrm rot="20700000">
              <a:off x="1572141" y="1155000"/>
              <a:ext cx="747398" cy="738270"/>
              <a:chOff x="6001328" y="1236880"/>
              <a:chExt cx="747398" cy="738270"/>
            </a:xfrm>
          </p:grpSpPr>
          <p:cxnSp>
            <p:nvCxnSpPr>
              <p:cNvPr id="146" name="Connecteur droit avec flèche 145"/>
              <p:cNvCxnSpPr/>
              <p:nvPr/>
            </p:nvCxnSpPr>
            <p:spPr>
              <a:xfrm flipV="1">
                <a:off x="6012160" y="1975148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/>
              <p:nvPr/>
            </p:nvCxnSpPr>
            <p:spPr>
              <a:xfrm rot="16200000" flipV="1">
                <a:off x="5633046" y="1605162"/>
                <a:ext cx="736566" cy="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ZoneTexte 137"/>
                <p:cNvSpPr txBox="1"/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8" name="ZoneTexte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59" y="1645469"/>
                  <a:ext cx="37234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35" y="994107"/>
                  <a:ext cx="373949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0" name="ZoneTexte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46" y="978087"/>
                  <a:ext cx="373949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/>
            <p:nvPr/>
          </p:nvSpPr>
          <p:spPr>
            <a:xfrm>
              <a:off x="584986" y="855998"/>
              <a:ext cx="2211778" cy="2211778"/>
            </a:xfrm>
            <a:prstGeom prst="arc">
              <a:avLst>
                <a:gd name="adj1" fmla="val 20391789"/>
                <a:gd name="adj2" fmla="val 362960"/>
              </a:avLst>
            </a:prstGeom>
            <a:noFill/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58" y="2143012"/>
                  <a:ext cx="142840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e 142"/>
            <p:cNvGrpSpPr/>
            <p:nvPr/>
          </p:nvGrpSpPr>
          <p:grpSpPr>
            <a:xfrm>
              <a:off x="1607975" y="1907470"/>
              <a:ext cx="144000" cy="144000"/>
              <a:chOff x="1065833" y="1835470"/>
              <a:chExt cx="144000" cy="144000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065833" y="183547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1119833" y="18894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89" name="Connecteur droit 88"/>
          <p:cNvCxnSpPr/>
          <p:nvPr/>
        </p:nvCxnSpPr>
        <p:spPr>
          <a:xfrm>
            <a:off x="584986" y="4869224"/>
            <a:ext cx="7232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2767" y="4793336"/>
            <a:ext cx="288000" cy="144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181075" y="5988272"/>
            <a:ext cx="288000" cy="360056"/>
            <a:chOff x="812767" y="5661248"/>
            <a:chExt cx="288000" cy="360056"/>
          </a:xfrm>
        </p:grpSpPr>
        <p:sp>
          <p:nvSpPr>
            <p:cNvPr id="95" name="Rectangle 94"/>
            <p:cNvSpPr/>
            <p:nvPr/>
          </p:nvSpPr>
          <p:spPr>
            <a:xfrm>
              <a:off x="812767" y="5877304"/>
              <a:ext cx="288000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/>
            <p:cNvCxnSpPr/>
            <p:nvPr/>
          </p:nvCxnSpPr>
          <p:spPr>
            <a:xfrm>
              <a:off x="812767" y="5877304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>
              <a:stCxn id="95" idx="0"/>
            </p:cNvCxnSpPr>
            <p:nvPr/>
          </p:nvCxnSpPr>
          <p:spPr>
            <a:xfrm flipV="1">
              <a:off x="956767" y="5661248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rot="5400000">
            <a:off x="695489" y="4865344"/>
            <a:ext cx="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1067438" y="4865344"/>
            <a:ext cx="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316757" y="4617224"/>
            <a:ext cx="0" cy="50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244757" y="5121224"/>
            <a:ext cx="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316757" y="4257224"/>
            <a:ext cx="0" cy="360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1178768" y="4111595"/>
            <a:ext cx="288000" cy="1440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>
            <a:off x="1322925" y="3749982"/>
            <a:ext cx="0" cy="360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1244757" y="4617224"/>
            <a:ext cx="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251107" y="3750756"/>
            <a:ext cx="144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1043608" y="4183603"/>
            <a:ext cx="64585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rot="5400000">
            <a:off x="1065746" y="4183603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rot="5400000">
            <a:off x="1435789" y="4183603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1679975" y="4183603"/>
            <a:ext cx="0" cy="6856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1251107" y="5988272"/>
            <a:ext cx="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endCxn id="9" idx="2"/>
          </p:cNvCxnSpPr>
          <p:nvPr/>
        </p:nvCxnSpPr>
        <p:spPr>
          <a:xfrm flipV="1">
            <a:off x="956767" y="4937352"/>
            <a:ext cx="0" cy="1158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959074" y="3640432"/>
            <a:ext cx="21876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endCxn id="9" idx="0"/>
          </p:cNvCxnSpPr>
          <p:nvPr/>
        </p:nvCxnSpPr>
        <p:spPr>
          <a:xfrm flipH="1">
            <a:off x="956767" y="3640432"/>
            <a:ext cx="0" cy="1152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flipV="1">
            <a:off x="2422744" y="3636553"/>
            <a:ext cx="1" cy="105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1684962" y="4865344"/>
            <a:ext cx="72329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912743" y="4789456"/>
            <a:ext cx="288000" cy="144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H="1" flipV="1">
            <a:off x="2425051" y="5984392"/>
            <a:ext cx="561" cy="111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rot="5400000">
            <a:off x="1795465" y="4861464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2167414" y="4861464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2416733" y="4613344"/>
            <a:ext cx="0" cy="504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2344733" y="5117344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416733" y="4253344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278744" y="4107715"/>
            <a:ext cx="288000" cy="1440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1" name="Connecteur droit 180"/>
          <p:cNvCxnSpPr/>
          <p:nvPr/>
        </p:nvCxnSpPr>
        <p:spPr>
          <a:xfrm>
            <a:off x="2422901" y="3746102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2344733" y="4613344"/>
            <a:ext cx="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351083" y="3746876"/>
            <a:ext cx="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143584" y="4179723"/>
            <a:ext cx="645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2165722" y="4179723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2535765" y="4179723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2779951" y="4179723"/>
            <a:ext cx="0" cy="685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959074" y="6092420"/>
            <a:ext cx="21876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351083" y="5984392"/>
            <a:ext cx="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2056743" y="4933472"/>
            <a:ext cx="0" cy="1158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1319558" y="4474844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58" y="4474844"/>
                <a:ext cx="282513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ZoneTexte 192"/>
              <p:cNvSpPr txBox="1"/>
              <p:nvPr/>
            </p:nvSpPr>
            <p:spPr>
              <a:xfrm>
                <a:off x="1325462" y="3603295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3" name="ZoneTexte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2" y="3603295"/>
                <a:ext cx="282257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1508104" y="39027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04" y="3902724"/>
                <a:ext cx="32502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ZoneTexte 194"/>
              <p:cNvSpPr txBox="1"/>
              <p:nvPr/>
            </p:nvSpPr>
            <p:spPr>
              <a:xfrm>
                <a:off x="1322715" y="475184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5" name="ZoneTexte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15" y="4751843"/>
                <a:ext cx="31919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Ellipse 195"/>
          <p:cNvSpPr/>
          <p:nvPr/>
        </p:nvSpPr>
        <p:spPr>
          <a:xfrm>
            <a:off x="640173" y="59484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>
                <a:solidFill>
                  <a:schemeClr val="tx1"/>
                </a:solidFill>
              </a:rPr>
              <a:t>0</a:t>
            </a:r>
            <a:endParaRPr lang="fr-FR" sz="1400" b="1" i="1" dirty="0">
              <a:solidFill>
                <a:schemeClr val="tx1"/>
              </a:solidFill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296986" y="471746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B050"/>
                </a:solidFill>
              </a:rPr>
              <a:t>21</a:t>
            </a:r>
            <a:endParaRPr lang="fr-FR" sz="1200" b="1" i="1" dirty="0">
              <a:solidFill>
                <a:srgbClr val="00B050"/>
              </a:solidFill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999228" y="37821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chemeClr val="accent6">
                    <a:lumMod val="75000"/>
                  </a:schemeClr>
                </a:solidFill>
              </a:rPr>
              <a:t>22</a:t>
            </a:r>
            <a:endParaRPr lang="fr-FR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9" name="Connecteur droit 198"/>
          <p:cNvCxnSpPr/>
          <p:nvPr/>
        </p:nvCxnSpPr>
        <p:spPr>
          <a:xfrm>
            <a:off x="2774969" y="4861464"/>
            <a:ext cx="723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3002750" y="4785576"/>
            <a:ext cx="288000" cy="144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2885472" y="4857584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rot="5400000">
            <a:off x="3257421" y="4857584"/>
            <a:ext cx="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H="1">
            <a:off x="3146750" y="3632680"/>
            <a:ext cx="0" cy="1152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H="1">
            <a:off x="3146750" y="4929584"/>
            <a:ext cx="0" cy="1152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Ellipse 204"/>
          <p:cNvSpPr/>
          <p:nvPr/>
        </p:nvSpPr>
        <p:spPr>
          <a:xfrm>
            <a:off x="2063083" y="378210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>
                <a:solidFill>
                  <a:srgbClr val="7030A0"/>
                </a:solidFill>
              </a:rPr>
              <a:t>3</a:t>
            </a:r>
            <a:r>
              <a:rPr lang="fr-FR" sz="1200" b="1" i="1" dirty="0" smtClean="0">
                <a:solidFill>
                  <a:srgbClr val="7030A0"/>
                </a:solidFill>
              </a:rPr>
              <a:t>2</a:t>
            </a:r>
            <a:endParaRPr lang="fr-FR" sz="1200" b="1" i="1" dirty="0">
              <a:solidFill>
                <a:srgbClr val="7030A0"/>
              </a:solidFill>
            </a:endParaRPr>
          </a:p>
        </p:txBody>
      </p:sp>
      <p:sp>
        <p:nvSpPr>
          <p:cNvPr id="206" name="Ellipse 205"/>
          <p:cNvSpPr/>
          <p:nvPr/>
        </p:nvSpPr>
        <p:spPr>
          <a:xfrm>
            <a:off x="2264258" y="517604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B0F0"/>
                </a:solidFill>
              </a:rPr>
              <a:t>31</a:t>
            </a:r>
            <a:endParaRPr lang="fr-FR" sz="1200" b="1" i="1" dirty="0">
              <a:solidFill>
                <a:srgbClr val="00B0F0"/>
              </a:solidFill>
            </a:endParaRPr>
          </a:p>
        </p:txBody>
      </p:sp>
      <p:sp>
        <p:nvSpPr>
          <p:cNvPr id="207" name="Ellipse 206"/>
          <p:cNvSpPr/>
          <p:nvPr/>
        </p:nvSpPr>
        <p:spPr>
          <a:xfrm>
            <a:off x="2800546" y="3908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>
                <a:solidFill>
                  <a:srgbClr val="FF0000"/>
                </a:solidFill>
              </a:rPr>
              <a:t>4</a:t>
            </a:r>
            <a:r>
              <a:rPr lang="fr-FR" sz="1200" b="1" i="1" dirty="0" smtClean="0">
                <a:solidFill>
                  <a:srgbClr val="FF0000"/>
                </a:solidFill>
              </a:rPr>
              <a:t>1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sp>
        <p:nvSpPr>
          <p:cNvPr id="208" name="Ellipse 207"/>
          <p:cNvSpPr/>
          <p:nvPr/>
        </p:nvSpPr>
        <p:spPr>
          <a:xfrm>
            <a:off x="4170624" y="3756272"/>
            <a:ext cx="2232000" cy="22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i="1" dirty="0">
              <a:solidFill>
                <a:schemeClr val="tx1"/>
              </a:solidFill>
            </a:endParaRPr>
          </a:p>
        </p:txBody>
      </p:sp>
      <p:grpSp>
        <p:nvGrpSpPr>
          <p:cNvPr id="209" name="Groupe 208"/>
          <p:cNvGrpSpPr/>
          <p:nvPr/>
        </p:nvGrpSpPr>
        <p:grpSpPr>
          <a:xfrm>
            <a:off x="5152351" y="5984350"/>
            <a:ext cx="288000" cy="360056"/>
            <a:chOff x="812767" y="5661248"/>
            <a:chExt cx="288000" cy="360056"/>
          </a:xfrm>
        </p:grpSpPr>
        <p:sp>
          <p:nvSpPr>
            <p:cNvPr id="210" name="Rectangle 209"/>
            <p:cNvSpPr/>
            <p:nvPr/>
          </p:nvSpPr>
          <p:spPr>
            <a:xfrm>
              <a:off x="812767" y="5877304"/>
              <a:ext cx="288000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1" name="Connecteur droit 210"/>
            <p:cNvCxnSpPr/>
            <p:nvPr/>
          </p:nvCxnSpPr>
          <p:spPr>
            <a:xfrm>
              <a:off x="812767" y="5877304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>
              <a:stCxn id="210" idx="0"/>
            </p:cNvCxnSpPr>
            <p:nvPr/>
          </p:nvCxnSpPr>
          <p:spPr>
            <a:xfrm flipV="1">
              <a:off x="956767" y="5661248"/>
              <a:ext cx="0" cy="21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Ellipse 213"/>
          <p:cNvSpPr/>
          <p:nvPr/>
        </p:nvSpPr>
        <p:spPr>
          <a:xfrm>
            <a:off x="5034624" y="4620272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i="1" dirty="0">
              <a:solidFill>
                <a:schemeClr val="tx1"/>
              </a:solidFill>
            </a:endParaRPr>
          </a:p>
        </p:txBody>
      </p:sp>
      <p:sp>
        <p:nvSpPr>
          <p:cNvPr id="216" name="Ellipse 215"/>
          <p:cNvSpPr/>
          <p:nvPr/>
        </p:nvSpPr>
        <p:spPr>
          <a:xfrm>
            <a:off x="5338285" y="3956611"/>
            <a:ext cx="864000" cy="864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i="1" dirty="0">
              <a:solidFill>
                <a:schemeClr val="tx1"/>
              </a:solidFill>
            </a:endParaRPr>
          </a:p>
        </p:txBody>
      </p:sp>
      <p:cxnSp>
        <p:nvCxnSpPr>
          <p:cNvPr id="218" name="Connecteur droit 217"/>
          <p:cNvCxnSpPr>
            <a:stCxn id="219" idx="3"/>
            <a:endCxn id="215" idx="7"/>
          </p:cNvCxnSpPr>
          <p:nvPr/>
        </p:nvCxnSpPr>
        <p:spPr>
          <a:xfrm flipH="1">
            <a:off x="5337536" y="4439523"/>
            <a:ext cx="381837" cy="38183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llipse 218"/>
          <p:cNvSpPr/>
          <p:nvPr/>
        </p:nvSpPr>
        <p:spPr>
          <a:xfrm>
            <a:off x="5698285" y="43166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i="1" dirty="0">
              <a:solidFill>
                <a:schemeClr val="tx1"/>
              </a:solidFill>
            </a:endParaRPr>
          </a:p>
        </p:txBody>
      </p:sp>
      <p:cxnSp>
        <p:nvCxnSpPr>
          <p:cNvPr id="220" name="Connecteur droit 219"/>
          <p:cNvCxnSpPr>
            <a:stCxn id="214" idx="5"/>
            <a:endCxn id="215" idx="5"/>
          </p:cNvCxnSpPr>
          <p:nvPr/>
        </p:nvCxnSpPr>
        <p:spPr>
          <a:xfrm flipH="1" flipV="1">
            <a:off x="5337536" y="4923184"/>
            <a:ext cx="127279" cy="127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5214624" y="480027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i="1" dirty="0">
              <a:solidFill>
                <a:schemeClr val="tx1"/>
              </a:solidFill>
            </a:endParaRPr>
          </a:p>
        </p:txBody>
      </p:sp>
      <p:cxnSp>
        <p:nvCxnSpPr>
          <p:cNvPr id="221" name="Connecteur droit 220"/>
          <p:cNvCxnSpPr>
            <a:stCxn id="219" idx="5"/>
            <a:endCxn id="216" idx="5"/>
          </p:cNvCxnSpPr>
          <p:nvPr/>
        </p:nvCxnSpPr>
        <p:spPr>
          <a:xfrm>
            <a:off x="5821197" y="4439523"/>
            <a:ext cx="254558" cy="25455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/>
          <p:cNvCxnSpPr>
            <a:stCxn id="215" idx="6"/>
          </p:cNvCxnSpPr>
          <p:nvPr/>
        </p:nvCxnSpPr>
        <p:spPr>
          <a:xfrm flipV="1">
            <a:off x="5358624" y="4869224"/>
            <a:ext cx="12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ZoneTexte 223"/>
              <p:cNvSpPr txBox="1"/>
              <p:nvPr/>
            </p:nvSpPr>
            <p:spPr>
              <a:xfrm>
                <a:off x="6427924" y="455558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4" name="ZoneTexte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24" y="4555581"/>
                <a:ext cx="37234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ZoneTexte 224"/>
              <p:cNvSpPr txBox="1"/>
              <p:nvPr/>
            </p:nvSpPr>
            <p:spPr>
              <a:xfrm>
                <a:off x="5099649" y="3292935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5" name="ZoneTexte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649" y="3292935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necteur droit avec flèche 228"/>
          <p:cNvCxnSpPr/>
          <p:nvPr/>
        </p:nvCxnSpPr>
        <p:spPr>
          <a:xfrm rot="16200000" flipV="1">
            <a:off x="4673275" y="4177456"/>
            <a:ext cx="12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ZoneTexte 234"/>
              <p:cNvSpPr txBox="1"/>
              <p:nvPr/>
            </p:nvSpPr>
            <p:spPr>
              <a:xfrm>
                <a:off x="6176027" y="3689174"/>
                <a:ext cx="4380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5" name="ZoneTexte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27" y="3689174"/>
                <a:ext cx="438069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ZoneTexte 235"/>
              <p:cNvSpPr txBox="1"/>
              <p:nvPr/>
            </p:nvSpPr>
            <p:spPr>
              <a:xfrm>
                <a:off x="4102599" y="3550674"/>
                <a:ext cx="439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6" name="ZoneTexte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99" y="3550674"/>
                <a:ext cx="439672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ZoneTexte 236"/>
              <p:cNvSpPr txBox="1"/>
              <p:nvPr/>
            </p:nvSpPr>
            <p:spPr>
              <a:xfrm>
                <a:off x="4993365" y="464408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7" name="ZoneTexte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65" y="4644083"/>
                <a:ext cx="31919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ZoneTexte 237"/>
              <p:cNvSpPr txBox="1"/>
              <p:nvPr/>
            </p:nvSpPr>
            <p:spPr>
              <a:xfrm>
                <a:off x="5333197" y="4412290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8" name="ZoneTexte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97" y="4412290"/>
                <a:ext cx="282513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ZoneTexte 238"/>
              <p:cNvSpPr txBox="1"/>
              <p:nvPr/>
            </p:nvSpPr>
            <p:spPr>
              <a:xfrm>
                <a:off x="5932797" y="3782102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9" name="ZoneTexte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97" y="3782102"/>
                <a:ext cx="282257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ZoneTexte 239"/>
              <p:cNvSpPr txBox="1"/>
              <p:nvPr/>
            </p:nvSpPr>
            <p:spPr>
              <a:xfrm>
                <a:off x="5517261" y="4109982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0" name="ZoneTexte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261" y="4109982"/>
                <a:ext cx="325024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Ellipse 240"/>
          <p:cNvSpPr/>
          <p:nvPr/>
        </p:nvSpPr>
        <p:spPr>
          <a:xfrm>
            <a:off x="5758135" y="512532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B0F0"/>
                </a:solidFill>
              </a:rPr>
              <a:t>31</a:t>
            </a:r>
            <a:endParaRPr lang="fr-FR" sz="1200" b="1" i="1" dirty="0">
              <a:solidFill>
                <a:srgbClr val="00B0F0"/>
              </a:solidFill>
            </a:endParaRPr>
          </a:p>
        </p:txBody>
      </p:sp>
      <p:cxnSp>
        <p:nvCxnSpPr>
          <p:cNvPr id="242" name="Connecteur droit avec flèche 241"/>
          <p:cNvCxnSpPr>
            <a:endCxn id="238" idx="3"/>
          </p:cNvCxnSpPr>
          <p:nvPr/>
        </p:nvCxnSpPr>
        <p:spPr>
          <a:xfrm flipH="1" flipV="1">
            <a:off x="5615710" y="4550790"/>
            <a:ext cx="286425" cy="4780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>
            <a:stCxn id="241" idx="0"/>
          </p:cNvCxnSpPr>
          <p:nvPr/>
        </p:nvCxnSpPr>
        <p:spPr>
          <a:xfrm flipV="1">
            <a:off x="5902135" y="5028842"/>
            <a:ext cx="0" cy="964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Ellipse 249"/>
          <p:cNvSpPr/>
          <p:nvPr/>
        </p:nvSpPr>
        <p:spPr>
          <a:xfrm>
            <a:off x="5657111" y="33737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chemeClr val="accent6">
                    <a:lumMod val="75000"/>
                  </a:schemeClr>
                </a:solidFill>
              </a:rPr>
              <a:t>22</a:t>
            </a:r>
            <a:endParaRPr lang="fr-FR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1" name="Connecteur droit avec flèche 250"/>
          <p:cNvCxnSpPr>
            <a:stCxn id="250" idx="4"/>
            <a:endCxn id="219" idx="0"/>
          </p:cNvCxnSpPr>
          <p:nvPr/>
        </p:nvCxnSpPr>
        <p:spPr>
          <a:xfrm flipH="1">
            <a:off x="5770285" y="3661780"/>
            <a:ext cx="30826" cy="65483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lipse 255"/>
          <p:cNvSpPr/>
          <p:nvPr/>
        </p:nvSpPr>
        <p:spPr>
          <a:xfrm>
            <a:off x="4829099" y="60856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>
                <a:solidFill>
                  <a:schemeClr val="tx1"/>
                </a:solidFill>
              </a:rPr>
              <a:t>0</a:t>
            </a:r>
            <a:endParaRPr lang="fr-FR" sz="1400" b="1" i="1" dirty="0">
              <a:solidFill>
                <a:schemeClr val="tx1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4698358" y="47135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i="1" dirty="0" smtClean="0">
                <a:solidFill>
                  <a:srgbClr val="00B050"/>
                </a:solidFill>
              </a:rPr>
              <a:t>21</a:t>
            </a:r>
            <a:endParaRPr lang="fr-FR" sz="12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1417465" y="2227402"/>
            <a:ext cx="572177" cy="613562"/>
          </a:xfrm>
          <a:custGeom>
            <a:avLst/>
            <a:gdLst>
              <a:gd name="connsiteX0" fmla="*/ 0 w 2162175"/>
              <a:gd name="connsiteY0" fmla="*/ 0 h 142902"/>
              <a:gd name="connsiteX1" fmla="*/ 1581150 w 2162175"/>
              <a:gd name="connsiteY1" fmla="*/ 142875 h 142902"/>
              <a:gd name="connsiteX2" fmla="*/ 2162175 w 2162175"/>
              <a:gd name="connsiteY2" fmla="*/ 9525 h 142902"/>
              <a:gd name="connsiteX0" fmla="*/ 0 w 2162175"/>
              <a:gd name="connsiteY0" fmla="*/ 0 h 123862"/>
              <a:gd name="connsiteX1" fmla="*/ 1228725 w 2162175"/>
              <a:gd name="connsiteY1" fmla="*/ 123825 h 123862"/>
              <a:gd name="connsiteX2" fmla="*/ 2162175 w 2162175"/>
              <a:gd name="connsiteY2" fmla="*/ 9525 h 123862"/>
              <a:gd name="connsiteX0" fmla="*/ 663708 w 2825883"/>
              <a:gd name="connsiteY0" fmla="*/ 0 h 314332"/>
              <a:gd name="connsiteX1" fmla="*/ 54108 w 2825883"/>
              <a:gd name="connsiteY1" fmla="*/ 314325 h 314332"/>
              <a:gd name="connsiteX2" fmla="*/ 2825883 w 2825883"/>
              <a:gd name="connsiteY2" fmla="*/ 9525 h 314332"/>
              <a:gd name="connsiteX0" fmla="*/ 609601 w 2771776"/>
              <a:gd name="connsiteY0" fmla="*/ 0 h 438147"/>
              <a:gd name="connsiteX1" fmla="*/ 1 w 2771776"/>
              <a:gd name="connsiteY1" fmla="*/ 314325 h 438147"/>
              <a:gd name="connsiteX2" fmla="*/ 2771776 w 2771776"/>
              <a:gd name="connsiteY2" fmla="*/ 9525 h 438147"/>
              <a:gd name="connsiteX0" fmla="*/ 523876 w 2686051"/>
              <a:gd name="connsiteY0" fmla="*/ 0 h 438147"/>
              <a:gd name="connsiteX1" fmla="*/ 1 w 2686051"/>
              <a:gd name="connsiteY1" fmla="*/ 314325 h 438147"/>
              <a:gd name="connsiteX2" fmla="*/ 2686051 w 2686051"/>
              <a:gd name="connsiteY2" fmla="*/ 9525 h 438147"/>
              <a:gd name="connsiteX0" fmla="*/ 523876 w 2686051"/>
              <a:gd name="connsiteY0" fmla="*/ 0 h 438147"/>
              <a:gd name="connsiteX1" fmla="*/ 1 w 2686051"/>
              <a:gd name="connsiteY1" fmla="*/ 314325 h 438147"/>
              <a:gd name="connsiteX2" fmla="*/ 2686051 w 2686051"/>
              <a:gd name="connsiteY2" fmla="*/ 9525 h 438147"/>
              <a:gd name="connsiteX0" fmla="*/ 524092 w 600292"/>
              <a:gd name="connsiteY0" fmla="*/ 0 h 639108"/>
              <a:gd name="connsiteX1" fmla="*/ 217 w 600292"/>
              <a:gd name="connsiteY1" fmla="*/ 314325 h 639108"/>
              <a:gd name="connsiteX2" fmla="*/ 600292 w 600292"/>
              <a:gd name="connsiteY2" fmla="*/ 628650 h 639108"/>
              <a:gd name="connsiteX0" fmla="*/ 524917 w 601117"/>
              <a:gd name="connsiteY0" fmla="*/ 0 h 639108"/>
              <a:gd name="connsiteX1" fmla="*/ 1042 w 601117"/>
              <a:gd name="connsiteY1" fmla="*/ 314325 h 639108"/>
              <a:gd name="connsiteX2" fmla="*/ 601117 w 601117"/>
              <a:gd name="connsiteY2" fmla="*/ 628650 h 639108"/>
              <a:gd name="connsiteX0" fmla="*/ 524173 w 562273"/>
              <a:gd name="connsiteY0" fmla="*/ 0 h 722964"/>
              <a:gd name="connsiteX1" fmla="*/ 298 w 562273"/>
              <a:gd name="connsiteY1" fmla="*/ 314325 h 722964"/>
              <a:gd name="connsiteX2" fmla="*/ 562273 w 562273"/>
              <a:gd name="connsiteY2" fmla="*/ 714375 h 722964"/>
              <a:gd name="connsiteX0" fmla="*/ 514840 w 562465"/>
              <a:gd name="connsiteY0" fmla="*/ 0 h 875923"/>
              <a:gd name="connsiteX1" fmla="*/ 490 w 562465"/>
              <a:gd name="connsiteY1" fmla="*/ 466725 h 875923"/>
              <a:gd name="connsiteX2" fmla="*/ 562465 w 562465"/>
              <a:gd name="connsiteY2" fmla="*/ 866775 h 875923"/>
              <a:gd name="connsiteX0" fmla="*/ 572177 w 572177"/>
              <a:gd name="connsiteY0" fmla="*/ 0 h 613562"/>
              <a:gd name="connsiteX1" fmla="*/ 57827 w 572177"/>
              <a:gd name="connsiteY1" fmla="*/ 466725 h 613562"/>
              <a:gd name="connsiteX2" fmla="*/ 86402 w 572177"/>
              <a:gd name="connsiteY2" fmla="*/ 590550 h 61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177" h="613562">
                <a:moveTo>
                  <a:pt x="572177" y="0"/>
                </a:moveTo>
                <a:cubicBezTo>
                  <a:pt x="134821" y="137319"/>
                  <a:pt x="138789" y="368300"/>
                  <a:pt x="57827" y="466725"/>
                </a:cubicBezTo>
                <a:cubicBezTo>
                  <a:pt x="-23135" y="565150"/>
                  <a:pt x="-23930" y="658018"/>
                  <a:pt x="86402" y="5905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417464" y="1988014"/>
            <a:ext cx="1275765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Hélicoptère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945196" y="1748249"/>
            <a:ext cx="1748035" cy="297871"/>
          </a:xfrm>
          <a:custGeom>
            <a:avLst/>
            <a:gdLst>
              <a:gd name="connsiteX0" fmla="*/ 0 w 2162175"/>
              <a:gd name="connsiteY0" fmla="*/ 0 h 142902"/>
              <a:gd name="connsiteX1" fmla="*/ 1581150 w 2162175"/>
              <a:gd name="connsiteY1" fmla="*/ 142875 h 142902"/>
              <a:gd name="connsiteX2" fmla="*/ 2162175 w 2162175"/>
              <a:gd name="connsiteY2" fmla="*/ 9525 h 142902"/>
              <a:gd name="connsiteX0" fmla="*/ 0 w 2162175"/>
              <a:gd name="connsiteY0" fmla="*/ 0 h 123862"/>
              <a:gd name="connsiteX1" fmla="*/ 1228725 w 2162175"/>
              <a:gd name="connsiteY1" fmla="*/ 123825 h 123862"/>
              <a:gd name="connsiteX2" fmla="*/ 2162175 w 2162175"/>
              <a:gd name="connsiteY2" fmla="*/ 9525 h 123862"/>
              <a:gd name="connsiteX0" fmla="*/ 0 w 2127399"/>
              <a:gd name="connsiteY0" fmla="*/ 73403 h 125586"/>
              <a:gd name="connsiteX1" fmla="*/ 1193949 w 2127399"/>
              <a:gd name="connsiteY1" fmla="*/ 114300 h 125586"/>
              <a:gd name="connsiteX2" fmla="*/ 2127399 w 2127399"/>
              <a:gd name="connsiteY2" fmla="*/ 0 h 125586"/>
              <a:gd name="connsiteX0" fmla="*/ 0 w 2127399"/>
              <a:gd name="connsiteY0" fmla="*/ 50786 h 117881"/>
              <a:gd name="connsiteX1" fmla="*/ 1193949 w 2127399"/>
              <a:gd name="connsiteY1" fmla="*/ 114300 h 117881"/>
              <a:gd name="connsiteX2" fmla="*/ 2127399 w 2127399"/>
              <a:gd name="connsiteY2" fmla="*/ 0 h 11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399" h="117881">
                <a:moveTo>
                  <a:pt x="0" y="50786"/>
                </a:moveTo>
                <a:cubicBezTo>
                  <a:pt x="610394" y="121430"/>
                  <a:pt x="839383" y="122764"/>
                  <a:pt x="1193949" y="114300"/>
                </a:cubicBezTo>
                <a:cubicBezTo>
                  <a:pt x="1548515" y="105836"/>
                  <a:pt x="2017067" y="67468"/>
                  <a:pt x="2127399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23528" y="1544159"/>
            <a:ext cx="1093937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Passager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195736" y="1544159"/>
            <a:ext cx="131017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Destination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5635" y="2595679"/>
            <a:ext cx="1660401" cy="3885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Environnement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95399" y="1724179"/>
            <a:ext cx="552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FP1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55898" y="2281562"/>
            <a:ext cx="552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FC1</a:t>
            </a:r>
            <a:endParaRPr lang="fr-FR" sz="1200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67082"/>
              </p:ext>
            </p:extLst>
          </p:nvPr>
        </p:nvGraphicFramePr>
        <p:xfrm>
          <a:off x="3635896" y="1685878"/>
          <a:ext cx="280831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00100"/>
                <a:gridCol w="702078"/>
                <a:gridCol w="702078"/>
              </a:tblGrid>
              <a:tr h="17811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Fct</a:t>
                      </a:r>
                      <a:r>
                        <a:rPr lang="fr-FR" sz="1100" dirty="0" smtClean="0"/>
                        <a:t>°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Intitulé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Critère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Niveau</a:t>
                      </a:r>
                      <a:endParaRPr lang="fr-FR" sz="1100" dirty="0"/>
                    </a:p>
                  </a:txBody>
                  <a:tcPr/>
                </a:tc>
              </a:tr>
              <a:tr h="178118">
                <a:tc rowSpan="3">
                  <a:txBody>
                    <a:bodyPr/>
                    <a:lstStyle/>
                    <a:p>
                      <a:r>
                        <a:rPr lang="fr-FR" sz="1100" dirty="0" smtClean="0"/>
                        <a:t>FP 1</a:t>
                      </a:r>
                      <a:endParaRPr lang="fr-FR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fr-FR" sz="1100" dirty="0" smtClean="0"/>
                        <a:t>Emmener</a:t>
                      </a:r>
                      <a:r>
                        <a:rPr lang="fr-FR" sz="1100" baseline="0" dirty="0" smtClean="0"/>
                        <a:t> le passager à destination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/>
                </a:tc>
              </a:tr>
              <a:tr h="17811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Vitesse du rotor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250</a:t>
                      </a:r>
                      <a:r>
                        <a:rPr lang="fr-FR" sz="1100" baseline="0" dirty="0" smtClean="0"/>
                        <a:t> tr/min</a:t>
                      </a:r>
                      <a:endParaRPr lang="fr-FR" sz="1100" dirty="0"/>
                    </a:p>
                  </a:txBody>
                  <a:tcPr/>
                </a:tc>
              </a:tr>
              <a:tr h="178118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Vitesse en bout de pale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295,1 m/s*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707904" y="328498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* Vitesse du son à 12 000 m d’altitude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45821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573</Words>
  <Application>Microsoft Office PowerPoint</Application>
  <PresentationFormat>Affichage à l'écran (4:3)</PresentationFormat>
  <Paragraphs>140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2012-01-08T21:21:45Z</dcterms:created>
  <dcterms:modified xsi:type="dcterms:W3CDTF">2014-01-16T09:34:08Z</dcterms:modified>
</cp:coreProperties>
</file>