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2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7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201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80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74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C:\Users\Xavier Pessoles\Dropbox\PartageXavier\PTSI\DS\DS_5\Corrige\png\capteu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6" t="5897" r="31288" b="40288"/>
          <a:stretch/>
        </p:blipFill>
        <p:spPr bwMode="auto">
          <a:xfrm>
            <a:off x="2483768" y="297613"/>
            <a:ext cx="3600400" cy="556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267744" y="-14150"/>
            <a:ext cx="4104456" cy="58803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39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722344" y="476672"/>
            <a:ext cx="4612316" cy="590465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2771800" y="171246"/>
            <a:ext cx="5256584" cy="613807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0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96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4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29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37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62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26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AD09-C39A-48CF-B479-BCD465C853E9}" type="datetimeFigureOut">
              <a:rPr lang="fr-FR" smtClean="0"/>
              <a:t>19/01/2012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F75A-B9BA-4E6B-A860-0D8D8529E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5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2796764" y="1716246"/>
                <a:ext cx="310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64" y="1716246"/>
                <a:ext cx="31098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2411760" y="1865406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865406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e 107"/>
          <p:cNvGrpSpPr/>
          <p:nvPr/>
        </p:nvGrpSpPr>
        <p:grpSpPr>
          <a:xfrm>
            <a:off x="1678214" y="1240846"/>
            <a:ext cx="747398" cy="738270"/>
            <a:chOff x="6001328" y="1236880"/>
            <a:chExt cx="747398" cy="738270"/>
          </a:xfrm>
        </p:grpSpPr>
        <p:cxnSp>
          <p:nvCxnSpPr>
            <p:cNvPr id="109" name="Connecteur droit avec flèche 108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 rot="20700000">
            <a:off x="1572141" y="1155000"/>
            <a:ext cx="747398" cy="738270"/>
            <a:chOff x="6001328" y="1236880"/>
            <a:chExt cx="747398" cy="738270"/>
          </a:xfrm>
        </p:grpSpPr>
        <p:cxnSp>
          <p:nvCxnSpPr>
            <p:cNvPr id="112" name="Connecteur droit avec flèche 111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2411759" y="1645469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645469"/>
                <a:ext cx="36875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1489335" y="99410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35" y="994107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/>
              <p:cNvSpPr txBox="1"/>
              <p:nvPr/>
            </p:nvSpPr>
            <p:spPr>
              <a:xfrm>
                <a:off x="1137746" y="97808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6" name="ZoneTexte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46" y="978087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Arc 117"/>
          <p:cNvSpPr/>
          <p:nvPr/>
        </p:nvSpPr>
        <p:spPr>
          <a:xfrm>
            <a:off x="584986" y="855998"/>
            <a:ext cx="2211778" cy="2211778"/>
          </a:xfrm>
          <a:prstGeom prst="arc">
            <a:avLst>
              <a:gd name="adj1" fmla="val 20391789"/>
              <a:gd name="adj2" fmla="val 362960"/>
            </a:avLst>
          </a:prstGeom>
          <a:noFill/>
          <a:ln w="28575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/>
              <p:cNvSpPr txBox="1"/>
              <p:nvPr/>
            </p:nvSpPr>
            <p:spPr>
              <a:xfrm>
                <a:off x="983358" y="2143012"/>
                <a:ext cx="1428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58" y="2143012"/>
                <a:ext cx="142840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/>
              <p:cNvSpPr txBox="1"/>
              <p:nvPr/>
            </p:nvSpPr>
            <p:spPr>
              <a:xfrm>
                <a:off x="4962110" y="1745547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110" y="1745547"/>
                <a:ext cx="339195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ZoneTexte 120"/>
              <p:cNvSpPr txBox="1"/>
              <p:nvPr/>
            </p:nvSpPr>
            <p:spPr>
              <a:xfrm>
                <a:off x="4577106" y="1894707"/>
                <a:ext cx="427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06" y="1894707"/>
                <a:ext cx="42774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e 121"/>
          <p:cNvGrpSpPr/>
          <p:nvPr/>
        </p:nvGrpSpPr>
        <p:grpSpPr>
          <a:xfrm>
            <a:off x="3843560" y="1270147"/>
            <a:ext cx="747398" cy="738270"/>
            <a:chOff x="6001328" y="1236880"/>
            <a:chExt cx="747398" cy="738270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e 124"/>
          <p:cNvGrpSpPr/>
          <p:nvPr/>
        </p:nvGrpSpPr>
        <p:grpSpPr>
          <a:xfrm rot="20700000">
            <a:off x="3737487" y="1184301"/>
            <a:ext cx="747398" cy="738270"/>
            <a:chOff x="6001328" y="1236880"/>
            <a:chExt cx="747398" cy="738270"/>
          </a:xfrm>
        </p:grpSpPr>
        <p:cxnSp>
          <p:nvCxnSpPr>
            <p:cNvPr id="126" name="Connecteur droit avec flèche 125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ZoneTexte 127"/>
              <p:cNvSpPr txBox="1"/>
              <p:nvPr/>
            </p:nvSpPr>
            <p:spPr>
              <a:xfrm>
                <a:off x="4577105" y="167477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8" name="ZoneText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05" y="1674770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ZoneTexte 128"/>
              <p:cNvSpPr txBox="1"/>
              <p:nvPr/>
            </p:nvSpPr>
            <p:spPr>
              <a:xfrm>
                <a:off x="3654681" y="1023408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681" y="1023408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/>
              <p:cNvSpPr txBox="1"/>
              <p:nvPr/>
            </p:nvSpPr>
            <p:spPr>
              <a:xfrm>
                <a:off x="3303092" y="100738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92" y="1007388"/>
                <a:ext cx="3723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Arc 130"/>
          <p:cNvSpPr/>
          <p:nvPr/>
        </p:nvSpPr>
        <p:spPr>
          <a:xfrm>
            <a:off x="2750332" y="885299"/>
            <a:ext cx="2211778" cy="2211778"/>
          </a:xfrm>
          <a:prstGeom prst="arc">
            <a:avLst>
              <a:gd name="adj1" fmla="val 20391789"/>
              <a:gd name="adj2" fmla="val 362960"/>
            </a:avLst>
          </a:prstGeom>
          <a:noFill/>
          <a:ln w="28575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ZoneTexte 132"/>
              <p:cNvSpPr txBox="1"/>
              <p:nvPr/>
            </p:nvSpPr>
            <p:spPr>
              <a:xfrm>
                <a:off x="7125660" y="1716246"/>
                <a:ext cx="337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660" y="1716246"/>
                <a:ext cx="33759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ZoneTexte 133"/>
              <p:cNvSpPr txBox="1"/>
              <p:nvPr/>
            </p:nvSpPr>
            <p:spPr>
              <a:xfrm>
                <a:off x="6740656" y="1865406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656" y="1865406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e 134"/>
          <p:cNvGrpSpPr/>
          <p:nvPr/>
        </p:nvGrpSpPr>
        <p:grpSpPr>
          <a:xfrm>
            <a:off x="6007110" y="1240846"/>
            <a:ext cx="747398" cy="738270"/>
            <a:chOff x="6001328" y="1236880"/>
            <a:chExt cx="747398" cy="738270"/>
          </a:xfrm>
        </p:grpSpPr>
        <p:cxnSp>
          <p:nvCxnSpPr>
            <p:cNvPr id="136" name="Connecteur droit avec flèche 135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e 137"/>
          <p:cNvGrpSpPr/>
          <p:nvPr/>
        </p:nvGrpSpPr>
        <p:grpSpPr>
          <a:xfrm rot="20700000">
            <a:off x="5901037" y="1155000"/>
            <a:ext cx="747398" cy="738270"/>
            <a:chOff x="6001328" y="1236880"/>
            <a:chExt cx="747398" cy="738270"/>
          </a:xfrm>
        </p:grpSpPr>
        <p:cxnSp>
          <p:nvCxnSpPr>
            <p:cNvPr id="139" name="Connecteur droit avec flèche 138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avec flèche 139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ZoneTexte 140"/>
              <p:cNvSpPr txBox="1"/>
              <p:nvPr/>
            </p:nvSpPr>
            <p:spPr>
              <a:xfrm>
                <a:off x="6740655" y="1645469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655" y="1645469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ZoneTexte 141"/>
              <p:cNvSpPr txBox="1"/>
              <p:nvPr/>
            </p:nvSpPr>
            <p:spPr>
              <a:xfrm>
                <a:off x="5913551" y="99410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51" y="99410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ZoneTexte 142"/>
              <p:cNvSpPr txBox="1"/>
              <p:nvPr/>
            </p:nvSpPr>
            <p:spPr>
              <a:xfrm>
                <a:off x="5631820" y="98767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20" y="987679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Arc 143"/>
          <p:cNvSpPr/>
          <p:nvPr/>
        </p:nvSpPr>
        <p:spPr>
          <a:xfrm>
            <a:off x="4913882" y="855998"/>
            <a:ext cx="2211778" cy="2211778"/>
          </a:xfrm>
          <a:prstGeom prst="arc">
            <a:avLst>
              <a:gd name="adj1" fmla="val 20391789"/>
              <a:gd name="adj2" fmla="val 362960"/>
            </a:avLst>
          </a:prstGeom>
          <a:noFill/>
          <a:ln w="28575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ZoneTexte 144"/>
              <p:cNvSpPr txBox="1"/>
              <p:nvPr/>
            </p:nvSpPr>
            <p:spPr>
              <a:xfrm>
                <a:off x="5334367" y="2133433"/>
                <a:ext cx="1428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367" y="2133433"/>
                <a:ext cx="142840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ZoneTexte 145"/>
              <p:cNvSpPr txBox="1"/>
              <p:nvPr/>
            </p:nvSpPr>
            <p:spPr>
              <a:xfrm>
                <a:off x="3107747" y="2143012"/>
                <a:ext cx="1428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747" y="2143012"/>
                <a:ext cx="1428401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93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4190106" y="1977987"/>
            <a:ext cx="900119" cy="2252527"/>
            <a:chOff x="881509" y="2528880"/>
            <a:chExt cx="900119" cy="2252527"/>
          </a:xfrm>
        </p:grpSpPr>
        <p:sp>
          <p:nvSpPr>
            <p:cNvPr id="3" name="Rectangle 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3"/>
            <p:cNvCxnSpPr>
              <a:stCxn id="43" idx="0"/>
            </p:cNvCxnSpPr>
            <p:nvPr/>
          </p:nvCxnSpPr>
          <p:spPr>
            <a:xfrm flipV="1">
              <a:off x="1437231" y="2888865"/>
              <a:ext cx="15951" cy="1892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881509" y="2881046"/>
              <a:ext cx="5259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>
                  <a:ln>
                    <a:solidFill>
                      <a:schemeClr val="tx1"/>
                    </a:solidFill>
                  </a:ln>
                  <a:solidFill>
                    <a:schemeClr val="accent3">
                      <a:lumMod val="50000"/>
                    </a:schemeClr>
                  </a:solidFill>
                </a:rPr>
                <a:t>(A)</a:t>
              </a:r>
              <a:endParaRPr lang="fr-FR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4190106" y="1667357"/>
            <a:ext cx="1300078" cy="670614"/>
            <a:chOff x="881509" y="2218250"/>
            <a:chExt cx="1300078" cy="670614"/>
          </a:xfrm>
        </p:grpSpPr>
        <p:sp>
          <p:nvSpPr>
            <p:cNvPr id="7" name="ZoneTexte 6"/>
            <p:cNvSpPr txBox="1"/>
            <p:nvPr/>
          </p:nvSpPr>
          <p:spPr>
            <a:xfrm>
              <a:off x="1781628" y="2218250"/>
              <a:ext cx="3999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1"/>
                  </a:solidFill>
                </a:rPr>
                <a:t>(B)</a:t>
              </a:r>
              <a:endParaRPr lang="fr-FR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 flipH="1">
              <a:off x="881509" y="2702566"/>
              <a:ext cx="126008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4583751" y="1642326"/>
            <a:ext cx="1692053" cy="387326"/>
            <a:chOff x="4133197" y="3951435"/>
            <a:chExt cx="1870621" cy="428202"/>
          </a:xfrm>
        </p:grpSpPr>
        <p:sp>
          <p:nvSpPr>
            <p:cNvPr id="15" name="Rectangle 14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7" name="Connecteur droit 16"/>
            <p:cNvCxnSpPr>
              <a:stCxn id="16" idx="2"/>
            </p:cNvCxnSpPr>
            <p:nvPr/>
          </p:nvCxnSpPr>
          <p:spPr>
            <a:xfrm flipH="1">
              <a:off x="5091076" y="4151352"/>
              <a:ext cx="37587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133197" y="3971328"/>
                  <a:ext cx="426384" cy="4083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197" y="3971328"/>
                  <a:ext cx="426384" cy="40830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e 19"/>
          <p:cNvGrpSpPr/>
          <p:nvPr/>
        </p:nvGrpSpPr>
        <p:grpSpPr>
          <a:xfrm rot="5400000">
            <a:off x="5093743" y="3297491"/>
            <a:ext cx="720096" cy="1443470"/>
            <a:chOff x="1281781" y="3248976"/>
            <a:chExt cx="720096" cy="1465272"/>
          </a:xfrm>
        </p:grpSpPr>
        <p:sp>
          <p:nvSpPr>
            <p:cNvPr id="21" name="Rectangle 20"/>
            <p:cNvSpPr/>
            <p:nvPr/>
          </p:nvSpPr>
          <p:spPr>
            <a:xfrm>
              <a:off x="1281781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>
              <a:off x="1091063" y="4161604"/>
              <a:ext cx="11052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>
            <a:off x="5450192" y="1823160"/>
            <a:ext cx="1" cy="3163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4565844" y="4230514"/>
            <a:ext cx="359968" cy="148760"/>
            <a:chOff x="3119231" y="5378838"/>
            <a:chExt cx="359968" cy="148760"/>
          </a:xfrm>
        </p:grpSpPr>
        <p:sp>
          <p:nvSpPr>
            <p:cNvPr id="43" name="Rectangle 42"/>
            <p:cNvSpPr/>
            <p:nvPr/>
          </p:nvSpPr>
          <p:spPr>
            <a:xfrm>
              <a:off x="3119231" y="5378838"/>
              <a:ext cx="359968" cy="14876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droit 43"/>
            <p:cNvCxnSpPr/>
            <p:nvPr/>
          </p:nvCxnSpPr>
          <p:spPr>
            <a:xfrm flipH="1">
              <a:off x="3126929" y="5382851"/>
              <a:ext cx="3522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5760190" y="1254789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90" y="1254789"/>
                <a:ext cx="396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6010481" y="2524747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81" y="2524747"/>
                <a:ext cx="38555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e 49"/>
          <p:cNvGrpSpPr/>
          <p:nvPr/>
        </p:nvGrpSpPr>
        <p:grpSpPr>
          <a:xfrm>
            <a:off x="5760189" y="2290616"/>
            <a:ext cx="474067" cy="2290512"/>
            <a:chOff x="1144055" y="2528879"/>
            <a:chExt cx="637571" cy="3080499"/>
          </a:xfrm>
        </p:grpSpPr>
        <p:sp>
          <p:nvSpPr>
            <p:cNvPr id="51" name="Rectangle 50"/>
            <p:cNvSpPr/>
            <p:nvPr/>
          </p:nvSpPr>
          <p:spPr>
            <a:xfrm>
              <a:off x="1144055" y="2528879"/>
              <a:ext cx="637571" cy="2975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flipV="1">
              <a:off x="1468226" y="2826424"/>
              <a:ext cx="0" cy="27829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5630256" y="2080674"/>
            <a:ext cx="1119363" cy="431181"/>
            <a:chOff x="1047379" y="2364571"/>
            <a:chExt cx="1119363" cy="431181"/>
          </a:xfrm>
        </p:grpSpPr>
        <p:sp>
          <p:nvSpPr>
            <p:cNvPr id="55" name="ZoneTexte 54"/>
            <p:cNvSpPr txBox="1"/>
            <p:nvPr/>
          </p:nvSpPr>
          <p:spPr>
            <a:xfrm>
              <a:off x="1806614" y="2364571"/>
              <a:ext cx="3601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chemeClr val="accent4"/>
                  </a:solidFill>
                </a:rPr>
                <a:t>(C)</a:t>
              </a:r>
              <a:endParaRPr lang="fr-FR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>
              <a:off x="1047379" y="2685132"/>
              <a:ext cx="74194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1701549" y="2559171"/>
              <a:ext cx="0" cy="2365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1105429" y="2574513"/>
              <a:ext cx="0" cy="2212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necteur droit 66"/>
          <p:cNvCxnSpPr/>
          <p:nvPr/>
        </p:nvCxnSpPr>
        <p:spPr>
          <a:xfrm>
            <a:off x="6372200" y="2127991"/>
            <a:ext cx="0" cy="2778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5990041" y="1991460"/>
            <a:ext cx="0" cy="1365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5990041" y="2127991"/>
            <a:ext cx="37097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6219686" y="3834560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86" y="3834560"/>
                <a:ext cx="40459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ZoneTexte 76"/>
          <p:cNvSpPr txBox="1"/>
          <p:nvPr/>
        </p:nvSpPr>
        <p:spPr>
          <a:xfrm>
            <a:off x="5997221" y="3021767"/>
            <a:ext cx="424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(D)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89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118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2012-01-17T22:15:06Z</dcterms:created>
  <dcterms:modified xsi:type="dcterms:W3CDTF">2012-01-19T17:42:51Z</dcterms:modified>
</cp:coreProperties>
</file>