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859868" y="3305386"/>
            <a:ext cx="3672408" cy="1195184"/>
            <a:chOff x="1403648" y="2204864"/>
            <a:chExt cx="3672408" cy="1195184"/>
          </a:xfrm>
        </p:grpSpPr>
        <p:sp>
          <p:nvSpPr>
            <p:cNvPr id="11" name="Arc 10"/>
            <p:cNvSpPr/>
            <p:nvPr/>
          </p:nvSpPr>
          <p:spPr>
            <a:xfrm flipH="1">
              <a:off x="2030800" y="2329830"/>
              <a:ext cx="2223864" cy="766564"/>
            </a:xfrm>
            <a:prstGeom prst="arc">
              <a:avLst>
                <a:gd name="adj1" fmla="val 21241898"/>
                <a:gd name="adj2" fmla="val 242929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>
              <a:off x="2151544" y="2329830"/>
              <a:ext cx="2223864" cy="766564"/>
            </a:xfrm>
            <a:prstGeom prst="arc">
              <a:avLst>
                <a:gd name="adj1" fmla="val 21241898"/>
                <a:gd name="adj2" fmla="val 242929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2407588" y="2891800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Pompe à main</a:t>
              </a:r>
              <a:endParaRPr lang="fr-FR" sz="1200" dirty="0"/>
            </a:p>
          </p:txBody>
        </p:sp>
        <p:sp>
          <p:nvSpPr>
            <p:cNvPr id="8" name="Arc 7"/>
            <p:cNvSpPr/>
            <p:nvPr/>
          </p:nvSpPr>
          <p:spPr>
            <a:xfrm>
              <a:off x="2195736" y="2276872"/>
              <a:ext cx="2016224" cy="686172"/>
            </a:xfrm>
            <a:prstGeom prst="arc">
              <a:avLst>
                <a:gd name="adj1" fmla="val 21127186"/>
                <a:gd name="adj2" fmla="val 1140687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403648" y="2204864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3491880" y="2204864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Réseau hydraulique</a:t>
              </a:r>
              <a:endParaRPr lang="fr-FR" sz="12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491408" y="2627570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FP1</a:t>
              </a:r>
              <a:endParaRPr lang="fr-FR" sz="12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719496" y="2819395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FC1</a:t>
              </a:r>
              <a:endParaRPr lang="fr-FR" sz="12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4102616" y="2905903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FC2</a:t>
              </a:r>
              <a:endParaRPr lang="fr-FR" sz="1200" dirty="0"/>
            </a:p>
          </p:txBody>
        </p:sp>
      </p:grp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20570"/>
              </p:ext>
            </p:extLst>
          </p:nvPr>
        </p:nvGraphicFramePr>
        <p:xfrm>
          <a:off x="443880" y="5013176"/>
          <a:ext cx="65043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41"/>
                <a:gridCol w="3209831"/>
                <a:gridCol w="936104"/>
                <a:gridCol w="1008112"/>
                <a:gridCol w="864097"/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Fct</a:t>
                      </a:r>
                      <a:r>
                        <a:rPr lang="fr-FR" sz="1200" dirty="0" smtClean="0"/>
                        <a:t>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Limite</a:t>
                      </a:r>
                      <a:endParaRPr lang="fr-FR" sz="1200" dirty="0"/>
                    </a:p>
                  </a:txBody>
                  <a:tcPr/>
                </a:tc>
              </a:tr>
              <a:tr h="12486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FP1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Fournir de l’air sous pression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Pression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20 bars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Mini</a:t>
                      </a:r>
                      <a:endParaRPr lang="fr-FR" sz="1200" dirty="0"/>
                    </a:p>
                  </a:txBody>
                  <a:tcPr/>
                </a:tc>
              </a:tr>
              <a:tr h="12486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Permettre à l’utilisateur de pomper efficacement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Manche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Diamètre __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Mini</a:t>
                      </a:r>
                      <a:endParaRPr lang="fr-FR" sz="1200" dirty="0"/>
                    </a:p>
                  </a:txBody>
                  <a:tcPr/>
                </a:tc>
              </a:tr>
              <a:tr h="23607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FC2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Se raccorder au réseau hydraulique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Filetage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859868" y="3305386"/>
            <a:ext cx="3778344" cy="2716088"/>
            <a:chOff x="1403648" y="2204864"/>
            <a:chExt cx="3778344" cy="2716088"/>
          </a:xfrm>
        </p:grpSpPr>
        <p:sp>
          <p:nvSpPr>
            <p:cNvPr id="4" name="Ellipse 3"/>
            <p:cNvSpPr/>
            <p:nvPr/>
          </p:nvSpPr>
          <p:spPr>
            <a:xfrm>
              <a:off x="2407588" y="2891800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Démarreur</a:t>
              </a:r>
              <a:endParaRPr lang="fr-FR" sz="1200" dirty="0"/>
            </a:p>
          </p:txBody>
        </p:sp>
        <p:sp>
          <p:nvSpPr>
            <p:cNvPr id="8" name="Arc 7"/>
            <p:cNvSpPr/>
            <p:nvPr/>
          </p:nvSpPr>
          <p:spPr>
            <a:xfrm>
              <a:off x="2579948" y="2276872"/>
              <a:ext cx="1247800" cy="686172"/>
            </a:xfrm>
            <a:prstGeom prst="arc">
              <a:avLst>
                <a:gd name="adj1" fmla="val 21127186"/>
                <a:gd name="adj2" fmla="val 1140687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403648" y="2204864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247034" y="2985995"/>
              <a:ext cx="2299647" cy="1570268"/>
            </a:xfrm>
            <a:prstGeom prst="arc">
              <a:avLst>
                <a:gd name="adj1" fmla="val 5841062"/>
                <a:gd name="adj2" fmla="val 1031066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491880" y="2204864"/>
              <a:ext cx="1584176" cy="508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Réacteur</a:t>
              </a:r>
              <a:endParaRPr lang="fr-FR" sz="1200" dirty="0"/>
            </a:p>
          </p:txBody>
        </p:sp>
      </p:grpSp>
      <p:sp>
        <p:nvSpPr>
          <p:cNvPr id="15" name="Ellipse 14"/>
          <p:cNvSpPr/>
          <p:nvPr/>
        </p:nvSpPr>
        <p:spPr>
          <a:xfrm>
            <a:off x="2531145" y="4653136"/>
            <a:ext cx="222891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50" dirty="0" smtClean="0"/>
              <a:t>Démarrer le réacteur sans intervention extérieure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35574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52</Words>
  <Application>Microsoft Office PowerPoint</Application>
  <PresentationFormat>Affichage à l'écran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7</cp:revision>
  <dcterms:modified xsi:type="dcterms:W3CDTF">2012-11-18T20:49:24Z</dcterms:modified>
</cp:coreProperties>
</file>