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50" d="100"/>
          <a:sy n="150" d="100"/>
        </p:scale>
        <p:origin x="-552" y="8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02/12/2014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02/12/2014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02/12/2014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02/12/2014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02/12/2014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02/12/2014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02/12/2014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02/12/2014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02/12/2014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02/12/2014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02/12/2014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02/12/2014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Imag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480" y="2143116"/>
            <a:ext cx="1357322" cy="2070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Ellipse 4"/>
          <p:cNvSpPr/>
          <p:nvPr/>
        </p:nvSpPr>
        <p:spPr>
          <a:xfrm>
            <a:off x="2285984" y="3643314"/>
            <a:ext cx="642942" cy="64294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14678" y="2714620"/>
            <a:ext cx="1381125" cy="1352550"/>
          </a:xfrm>
          <a:prstGeom prst="rect">
            <a:avLst/>
          </a:prstGeom>
          <a:noFill/>
        </p:spPr>
      </p:pic>
      <p:sp>
        <p:nvSpPr>
          <p:cNvPr id="8" name="Ellipse 7"/>
          <p:cNvSpPr/>
          <p:nvPr/>
        </p:nvSpPr>
        <p:spPr>
          <a:xfrm>
            <a:off x="3083702" y="2571743"/>
            <a:ext cx="1631173" cy="163117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Arc 8"/>
          <p:cNvSpPr/>
          <p:nvPr/>
        </p:nvSpPr>
        <p:spPr>
          <a:xfrm>
            <a:off x="2428860" y="3286124"/>
            <a:ext cx="1357322" cy="1000132"/>
          </a:xfrm>
          <a:prstGeom prst="arc">
            <a:avLst>
              <a:gd name="adj1" fmla="val 2246856"/>
              <a:gd name="adj2" fmla="val 7047178"/>
            </a:avLst>
          </a:prstGeom>
          <a:noFill/>
          <a:ln>
            <a:solidFill>
              <a:srgbClr val="FF0000"/>
            </a:solidFill>
            <a:head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cxnSp>
        <p:nvCxnSpPr>
          <p:cNvPr id="12" name="Connecteur droit 11"/>
          <p:cNvCxnSpPr/>
          <p:nvPr/>
        </p:nvCxnSpPr>
        <p:spPr>
          <a:xfrm>
            <a:off x="3500430" y="3500438"/>
            <a:ext cx="714380" cy="1588"/>
          </a:xfrm>
          <a:prstGeom prst="line">
            <a:avLst/>
          </a:prstGeom>
          <a:ln>
            <a:solidFill>
              <a:srgbClr val="FF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 rot="5400000" flipH="1" flipV="1">
            <a:off x="3464711" y="3393281"/>
            <a:ext cx="714380" cy="357190"/>
          </a:xfrm>
          <a:prstGeom prst="line">
            <a:avLst/>
          </a:prstGeom>
          <a:ln>
            <a:solidFill>
              <a:srgbClr val="FF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Arc 17"/>
          <p:cNvSpPr/>
          <p:nvPr/>
        </p:nvSpPr>
        <p:spPr>
          <a:xfrm flipH="1">
            <a:off x="3571868" y="3286124"/>
            <a:ext cx="142876" cy="428628"/>
          </a:xfrm>
          <a:prstGeom prst="arc">
            <a:avLst>
              <a:gd name="adj1" fmla="val 14724515"/>
              <a:gd name="adj2" fmla="val 7330588"/>
            </a:avLst>
          </a:prstGeom>
          <a:ln>
            <a:solidFill>
              <a:srgbClr val="FF0000"/>
            </a:solidFill>
            <a:headEnd type="stealth" w="sm" len="me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tx1"/>
                </a:solidFill>
                <a:headEnd type="stealth"/>
                <a:tailEnd type="stealth"/>
              </a:ln>
            </a:endParaRPr>
          </a:p>
        </p:txBody>
      </p:sp>
      <p:sp>
        <p:nvSpPr>
          <p:cNvPr id="19" name="Arc 18"/>
          <p:cNvSpPr/>
          <p:nvPr/>
        </p:nvSpPr>
        <p:spPr>
          <a:xfrm rot="16879594" flipH="1">
            <a:off x="3581725" y="3684015"/>
            <a:ext cx="142876" cy="428628"/>
          </a:xfrm>
          <a:prstGeom prst="arc">
            <a:avLst>
              <a:gd name="adj1" fmla="val 14044754"/>
              <a:gd name="adj2" fmla="val 7330588"/>
            </a:avLst>
          </a:prstGeom>
          <a:ln>
            <a:solidFill>
              <a:srgbClr val="FF0000"/>
            </a:solidFill>
            <a:headEnd type="stealth" w="sm" len="me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tx1"/>
                </a:solidFill>
                <a:headEnd type="stealth"/>
                <a:tailEnd type="stealth"/>
              </a:ln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3500430" y="3929066"/>
            <a:ext cx="18573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>
                <a:solidFill>
                  <a:srgbClr val="FF0000"/>
                </a:solidFill>
              </a:rPr>
              <a:t>Roulis</a:t>
            </a:r>
            <a:endParaRPr lang="fr-FR" sz="1000" dirty="0">
              <a:solidFill>
                <a:srgbClr val="FF0000"/>
              </a:solidFill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3030527" y="3309937"/>
            <a:ext cx="18573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>
                <a:solidFill>
                  <a:srgbClr val="FF0000"/>
                </a:solidFill>
              </a:rPr>
              <a:t>Tangage</a:t>
            </a:r>
            <a:endParaRPr lang="fr-FR" sz="1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:\Github\03_Etude_Cinematique_Systemes_Solides_Chaine_Energie_Analyser_Modeliser_Resoudre\06_CinematiquePoint\Applications_02_TransmissionNAO\images\Tangage_0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1" y="576702"/>
            <a:ext cx="2025421" cy="2160000"/>
          </a:xfrm>
          <a:prstGeom prst="rect">
            <a:avLst/>
          </a:prstGeom>
          <a:noFill/>
        </p:spPr>
      </p:pic>
      <p:pic>
        <p:nvPicPr>
          <p:cNvPr id="1027" name="Picture 3" descr="G:\Github\03_Etude_Cinematique_Systemes_Solides_Chaine_Energie_Analyser_Modeliser_Resoudre\06_CinematiquePoint\Applications_02_TransmissionNAO\images\Tangage_0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28860" y="571480"/>
            <a:ext cx="2196611" cy="2160000"/>
          </a:xfrm>
          <a:prstGeom prst="rect">
            <a:avLst/>
          </a:prstGeom>
          <a:noFill/>
        </p:spPr>
      </p:pic>
      <p:cxnSp>
        <p:nvCxnSpPr>
          <p:cNvPr id="7" name="Connecteur droit avec flèche 6"/>
          <p:cNvCxnSpPr/>
          <p:nvPr/>
        </p:nvCxnSpPr>
        <p:spPr>
          <a:xfrm rot="10800000" flipV="1">
            <a:off x="4157662" y="1428736"/>
            <a:ext cx="842967" cy="68262"/>
          </a:xfrm>
          <a:prstGeom prst="straightConnector1">
            <a:avLst/>
          </a:prstGeom>
          <a:ln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5072066" y="1157273"/>
            <a:ext cx="14287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Mobile Tangage </a:t>
            </a:r>
            <a:r>
              <a:rPr lang="fr-FR" sz="1000" dirty="0" err="1" smtClean="0"/>
              <a:t>Inf</a:t>
            </a:r>
            <a:r>
              <a:rPr lang="fr-FR" sz="1000" dirty="0" smtClean="0"/>
              <a:t> 1</a:t>
            </a:r>
          </a:p>
          <a:p>
            <a:pPr>
              <a:buFont typeface="Arial" pitchFamily="34" charset="0"/>
              <a:buChar char="•"/>
            </a:pPr>
            <a:r>
              <a:rPr lang="fr-FR" sz="1000" dirty="0" smtClean="0"/>
              <a:t> Roue</a:t>
            </a:r>
          </a:p>
          <a:p>
            <a:pPr>
              <a:buFont typeface="Arial" pitchFamily="34" charset="0"/>
              <a:buChar char="•"/>
            </a:pPr>
            <a:r>
              <a:rPr lang="fr-FR" sz="1000" dirty="0" smtClean="0"/>
              <a:t> Pignon</a:t>
            </a:r>
          </a:p>
          <a:p>
            <a:r>
              <a:rPr lang="fr-FR" sz="1000" dirty="0" smtClean="0"/>
              <a:t>Mobile </a:t>
            </a:r>
            <a:r>
              <a:rPr lang="fr-FR" sz="1000" dirty="0" smtClean="0"/>
              <a:t>Tangage </a:t>
            </a:r>
            <a:r>
              <a:rPr lang="fr-FR" sz="1000" dirty="0" err="1" smtClean="0"/>
              <a:t>Inf</a:t>
            </a:r>
            <a:r>
              <a:rPr lang="fr-FR" sz="1000" dirty="0" smtClean="0"/>
              <a:t> 2</a:t>
            </a:r>
            <a:endParaRPr lang="fr-FR" sz="1000" dirty="0" smtClean="0"/>
          </a:p>
          <a:p>
            <a:r>
              <a:rPr lang="fr-FR" sz="1000" dirty="0" smtClean="0"/>
              <a:t>Mobile </a:t>
            </a:r>
            <a:r>
              <a:rPr lang="fr-FR" sz="1000" dirty="0" smtClean="0"/>
              <a:t>Tangage </a:t>
            </a:r>
            <a:r>
              <a:rPr lang="fr-FR" sz="1000" dirty="0" err="1" smtClean="0"/>
              <a:t>Inf</a:t>
            </a:r>
            <a:r>
              <a:rPr lang="fr-FR" sz="1000" dirty="0" smtClean="0"/>
              <a:t> 3</a:t>
            </a:r>
            <a:endParaRPr lang="fr-FR" sz="1000" dirty="0" smtClean="0"/>
          </a:p>
          <a:p>
            <a:endParaRPr lang="fr-FR" sz="1000" dirty="0" smtClean="0"/>
          </a:p>
        </p:txBody>
      </p:sp>
      <p:cxnSp>
        <p:nvCxnSpPr>
          <p:cNvPr id="11" name="Connecteur droit avec flèche 10"/>
          <p:cNvCxnSpPr/>
          <p:nvPr/>
        </p:nvCxnSpPr>
        <p:spPr>
          <a:xfrm rot="10800000" flipV="1">
            <a:off x="4205284" y="1585897"/>
            <a:ext cx="795344" cy="0"/>
          </a:xfrm>
          <a:prstGeom prst="straightConnector1">
            <a:avLst/>
          </a:prstGeom>
          <a:ln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/>
          <p:nvPr/>
        </p:nvCxnSpPr>
        <p:spPr>
          <a:xfrm rot="10800000">
            <a:off x="4286248" y="1738297"/>
            <a:ext cx="714380" cy="0"/>
          </a:xfrm>
          <a:prstGeom prst="straightConnector1">
            <a:avLst/>
          </a:prstGeom>
          <a:ln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/>
          <p:nvPr/>
        </p:nvCxnSpPr>
        <p:spPr>
          <a:xfrm rot="10800000" flipV="1">
            <a:off x="4362449" y="1890698"/>
            <a:ext cx="642944" cy="0"/>
          </a:xfrm>
          <a:prstGeom prst="straightConnector1">
            <a:avLst/>
          </a:prstGeom>
          <a:ln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G:\Github\03_Etude_Cinematique_Systemes_Solides_Chaine_Energie_Analyser_Modeliser_Resoudre\06_CinematiquePoint\Applications_02_TransmissionNAO\images\Roulis_0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00562" y="2714620"/>
            <a:ext cx="1506383" cy="2160000"/>
          </a:xfrm>
          <a:prstGeom prst="rect">
            <a:avLst/>
          </a:prstGeom>
          <a:noFill/>
        </p:spPr>
      </p:pic>
      <p:sp>
        <p:nvSpPr>
          <p:cNvPr id="8" name="ZoneTexte 7"/>
          <p:cNvSpPr txBox="1"/>
          <p:nvPr/>
        </p:nvSpPr>
        <p:spPr>
          <a:xfrm>
            <a:off x="2571736" y="3286124"/>
            <a:ext cx="14287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Mobile Tangage </a:t>
            </a:r>
            <a:r>
              <a:rPr lang="fr-FR" sz="1000" dirty="0" err="1" smtClean="0"/>
              <a:t>Inf</a:t>
            </a:r>
            <a:r>
              <a:rPr lang="fr-FR" sz="1000" dirty="0" smtClean="0"/>
              <a:t> 1</a:t>
            </a:r>
          </a:p>
          <a:p>
            <a:pPr>
              <a:buFont typeface="Arial" pitchFamily="34" charset="0"/>
              <a:buChar char="•"/>
            </a:pPr>
            <a:r>
              <a:rPr lang="fr-FR" sz="1000" dirty="0" smtClean="0"/>
              <a:t> Roue</a:t>
            </a:r>
          </a:p>
          <a:p>
            <a:pPr>
              <a:buFont typeface="Arial" pitchFamily="34" charset="0"/>
              <a:buChar char="•"/>
            </a:pPr>
            <a:r>
              <a:rPr lang="fr-FR" sz="1000" dirty="0" smtClean="0"/>
              <a:t> Pignon</a:t>
            </a:r>
          </a:p>
          <a:p>
            <a:r>
              <a:rPr lang="fr-FR" sz="1000" dirty="0" smtClean="0"/>
              <a:t>Mobile </a:t>
            </a:r>
            <a:r>
              <a:rPr lang="fr-FR" sz="1000" dirty="0" smtClean="0"/>
              <a:t>Tangage </a:t>
            </a:r>
            <a:r>
              <a:rPr lang="fr-FR" sz="1000" dirty="0" err="1" smtClean="0"/>
              <a:t>Inf</a:t>
            </a:r>
            <a:r>
              <a:rPr lang="fr-FR" sz="1000" dirty="0" smtClean="0"/>
              <a:t> 2</a:t>
            </a:r>
            <a:endParaRPr lang="fr-FR" sz="1000" dirty="0" smtClean="0"/>
          </a:p>
          <a:p>
            <a:r>
              <a:rPr lang="fr-FR" sz="1000" dirty="0" smtClean="0"/>
              <a:t>Mobile </a:t>
            </a:r>
            <a:r>
              <a:rPr lang="fr-FR" sz="1000" dirty="0" smtClean="0"/>
              <a:t>Tangage </a:t>
            </a:r>
            <a:r>
              <a:rPr lang="fr-FR" sz="1000" dirty="0" err="1" smtClean="0"/>
              <a:t>Inf</a:t>
            </a:r>
            <a:r>
              <a:rPr lang="fr-FR" sz="1000" dirty="0" smtClean="0"/>
              <a:t> 3</a:t>
            </a:r>
            <a:endParaRPr lang="fr-FR" sz="1000" dirty="0" smtClean="0"/>
          </a:p>
          <a:p>
            <a:endParaRPr lang="fr-FR" sz="1000" dirty="0" smtClean="0"/>
          </a:p>
        </p:txBody>
      </p:sp>
      <p:cxnSp>
        <p:nvCxnSpPr>
          <p:cNvPr id="11" name="Connecteur droit avec flèche 10"/>
          <p:cNvCxnSpPr/>
          <p:nvPr/>
        </p:nvCxnSpPr>
        <p:spPr>
          <a:xfrm>
            <a:off x="3857620" y="3857628"/>
            <a:ext cx="1214446" cy="285752"/>
          </a:xfrm>
          <a:prstGeom prst="straightConnector1">
            <a:avLst/>
          </a:prstGeom>
          <a:ln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/>
          <p:nvPr/>
        </p:nvCxnSpPr>
        <p:spPr>
          <a:xfrm>
            <a:off x="3214678" y="3714752"/>
            <a:ext cx="1857388" cy="142876"/>
          </a:xfrm>
          <a:prstGeom prst="straightConnector1">
            <a:avLst/>
          </a:prstGeom>
          <a:ln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/>
          <p:nvPr/>
        </p:nvCxnSpPr>
        <p:spPr>
          <a:xfrm>
            <a:off x="3214678" y="3571876"/>
            <a:ext cx="1857388" cy="214314"/>
          </a:xfrm>
          <a:prstGeom prst="straightConnector1">
            <a:avLst/>
          </a:prstGeom>
          <a:ln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5" descr="G:\Github\03_Etude_Cinematique_Systemes_Solides_Chaine_Energie_Analyser_Modeliser_Resoudre\06_CinematiquePoint\Applications_02_TransmissionNAO\images\Roulis_0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72198" y="2714620"/>
            <a:ext cx="1668000" cy="2160000"/>
          </a:xfrm>
          <a:prstGeom prst="rect">
            <a:avLst/>
          </a:prstGeom>
          <a:noFill/>
        </p:spPr>
      </p:pic>
      <p:cxnSp>
        <p:nvCxnSpPr>
          <p:cNvPr id="38" name="Connecteur droit avec flèche 37"/>
          <p:cNvCxnSpPr/>
          <p:nvPr/>
        </p:nvCxnSpPr>
        <p:spPr>
          <a:xfrm>
            <a:off x="3857620" y="4000504"/>
            <a:ext cx="1000132" cy="1588"/>
          </a:xfrm>
          <a:prstGeom prst="straightConnector1">
            <a:avLst/>
          </a:prstGeom>
          <a:ln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34</Words>
  <PresentationFormat>Affichage à l'écran (4:3)</PresentationFormat>
  <Paragraphs>12</Paragraphs>
  <Slides>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Thème Office</vt:lpstr>
      <vt:lpstr>Diapositive 1</vt:lpstr>
      <vt:lpstr>Diapositive 2</vt:lpstr>
      <vt:lpstr>Diapositive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cp:lastModifiedBy>XP</cp:lastModifiedBy>
  <cp:revision>13</cp:revision>
  <dcterms:modified xsi:type="dcterms:W3CDTF">2014-12-02T14:04:18Z</dcterms:modified>
</cp:coreProperties>
</file>