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448" y="26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5FABD-4283-4561-AB17-E93B9F4EE570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E72B-0B8B-491D-9EED-9FBBC5656E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1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E72B-0B8B-491D-9EED-9FBBC5656E2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6" name="Image 5" descr="PompeManuelle.png"/>
          <p:cNvPicPr>
            <a:picLocks noChangeAspect="1"/>
          </p:cNvPicPr>
          <p:nvPr userDrawn="1"/>
        </p:nvPicPr>
        <p:blipFill>
          <a:blip r:embed="rId2"/>
          <a:srcRect l="6250" t="2501" r="40625" b="2501"/>
          <a:stretch>
            <a:fillRect/>
          </a:stretch>
        </p:blipFill>
        <p:spPr>
          <a:xfrm>
            <a:off x="2357422" y="928670"/>
            <a:ext cx="4292925" cy="5429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357422" y="642918"/>
            <a:ext cx="4286280" cy="57150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4500562" y="2469349"/>
            <a:ext cx="200026" cy="200026"/>
            <a:chOff x="4500562" y="2469349"/>
            <a:chExt cx="200026" cy="200026"/>
          </a:xfrm>
        </p:grpSpPr>
        <p:sp>
          <p:nvSpPr>
            <p:cNvPr id="4" name="Ellipse 3"/>
            <p:cNvSpPr/>
            <p:nvPr/>
          </p:nvSpPr>
          <p:spPr>
            <a:xfrm>
              <a:off x="4529137" y="2497924"/>
              <a:ext cx="142876" cy="142876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500562" y="2469349"/>
              <a:ext cx="200026" cy="200026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976812" y="2736049"/>
            <a:ext cx="200026" cy="200026"/>
            <a:chOff x="4500562" y="2469349"/>
            <a:chExt cx="200026" cy="200026"/>
          </a:xfrm>
        </p:grpSpPr>
        <p:sp>
          <p:nvSpPr>
            <p:cNvPr id="8" name="Ellipse 7"/>
            <p:cNvSpPr/>
            <p:nvPr/>
          </p:nvSpPr>
          <p:spPr>
            <a:xfrm>
              <a:off x="4529137" y="2497924"/>
              <a:ext cx="142876" cy="14287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Ellipse 8"/>
            <p:cNvSpPr/>
            <p:nvPr/>
          </p:nvSpPr>
          <p:spPr>
            <a:xfrm>
              <a:off x="4500562" y="2469349"/>
              <a:ext cx="200026" cy="200026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991100" y="3795705"/>
            <a:ext cx="200026" cy="200026"/>
            <a:chOff x="4500562" y="2469349"/>
            <a:chExt cx="200026" cy="200026"/>
          </a:xfrm>
        </p:grpSpPr>
        <p:sp>
          <p:nvSpPr>
            <p:cNvPr id="11" name="Ellipse 10"/>
            <p:cNvSpPr/>
            <p:nvPr/>
          </p:nvSpPr>
          <p:spPr>
            <a:xfrm>
              <a:off x="4529137" y="2497924"/>
              <a:ext cx="142876" cy="14287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500562" y="2469349"/>
              <a:ext cx="200026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876629" y="4085034"/>
            <a:ext cx="71609" cy="70247"/>
            <a:chOff x="3209754" y="3432572"/>
            <a:chExt cx="121444" cy="121444"/>
          </a:xfrm>
        </p:grpSpPr>
        <p:sp>
          <p:nvSpPr>
            <p:cNvPr id="13" name="Rectangle 12"/>
            <p:cNvSpPr/>
            <p:nvPr/>
          </p:nvSpPr>
          <p:spPr>
            <a:xfrm>
              <a:off x="3209754" y="3432572"/>
              <a:ext cx="121444" cy="121444"/>
            </a:xfrm>
            <a:prstGeom prst="rect">
              <a:avLst/>
            </a:prstGeom>
            <a:noFill/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/>
            <p:cNvCxnSpPr/>
            <p:nvPr/>
          </p:nvCxnSpPr>
          <p:spPr>
            <a:xfrm flipV="1"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5240960" y="4087415"/>
            <a:ext cx="71609" cy="70247"/>
            <a:chOff x="3209754" y="3432572"/>
            <a:chExt cx="121444" cy="121444"/>
          </a:xfrm>
        </p:grpSpPr>
        <p:sp>
          <p:nvSpPr>
            <p:cNvPr id="24" name="Rectangle 23"/>
            <p:cNvSpPr/>
            <p:nvPr/>
          </p:nvSpPr>
          <p:spPr>
            <a:xfrm>
              <a:off x="3209754" y="3432572"/>
              <a:ext cx="121444" cy="121444"/>
            </a:xfrm>
            <a:prstGeom prst="rect">
              <a:avLst/>
            </a:prstGeom>
            <a:noFill/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 flipV="1"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27"/>
          <p:cNvCxnSpPr/>
          <p:nvPr/>
        </p:nvCxnSpPr>
        <p:spPr>
          <a:xfrm rot="5400000" flipH="1" flipV="1">
            <a:off x="4483904" y="3952866"/>
            <a:ext cx="752475" cy="478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 flipH="1" flipV="1">
            <a:off x="4810131" y="4233866"/>
            <a:ext cx="142876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 flipH="1" flipV="1">
            <a:off x="4905376" y="3926682"/>
            <a:ext cx="838199" cy="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 flipH="1" flipV="1">
            <a:off x="5231614" y="4231486"/>
            <a:ext cx="142876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931569" y="4231482"/>
            <a:ext cx="328612" cy="2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 flipH="1" flipV="1">
            <a:off x="4969678" y="4117181"/>
            <a:ext cx="240500" cy="2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16200000" flipV="1">
            <a:off x="4802991" y="3338521"/>
            <a:ext cx="273835" cy="23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6200000" flipV="1">
            <a:off x="5124463" y="3343288"/>
            <a:ext cx="273835" cy="23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11" idx="0"/>
          </p:cNvCxnSpPr>
          <p:nvPr/>
        </p:nvCxnSpPr>
        <p:spPr>
          <a:xfrm rot="16200000" flipV="1">
            <a:off x="4476754" y="3209921"/>
            <a:ext cx="1202524" cy="261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010153" y="2638426"/>
            <a:ext cx="104771" cy="690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14914" y="2640812"/>
            <a:ext cx="104771" cy="690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endCxn id="9" idx="2"/>
          </p:cNvCxnSpPr>
          <p:nvPr/>
        </p:nvCxnSpPr>
        <p:spPr>
          <a:xfrm>
            <a:off x="4657725" y="2607479"/>
            <a:ext cx="319087" cy="22858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6200000" flipV="1">
            <a:off x="4782751" y="3338126"/>
            <a:ext cx="278606" cy="474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16200000" flipV="1">
            <a:off x="5145528" y="3334142"/>
            <a:ext cx="278606" cy="474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6200000" flipV="1">
            <a:off x="4329113" y="4005265"/>
            <a:ext cx="873920" cy="237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 flipH="1" flipV="1">
            <a:off x="4766861" y="3816670"/>
            <a:ext cx="1260556" cy="721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321300" y="3850481"/>
            <a:ext cx="76994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4874419" y="3467102"/>
            <a:ext cx="38100" cy="2381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4572000" y="3364706"/>
            <a:ext cx="350044" cy="238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80818" y="3344072"/>
            <a:ext cx="124620" cy="15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010150" y="2940846"/>
            <a:ext cx="128588" cy="237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4860131" y="4336256"/>
            <a:ext cx="135731" cy="1190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5176043" y="4350544"/>
            <a:ext cx="157957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5212556" y="4445794"/>
            <a:ext cx="180975" cy="166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4776787" y="4433888"/>
            <a:ext cx="197644" cy="285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937918" y="4315622"/>
            <a:ext cx="303213" cy="39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rot="5400000" flipH="1" flipV="1">
            <a:off x="4937522" y="4475560"/>
            <a:ext cx="307181" cy="476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012534" y="4595813"/>
            <a:ext cx="150015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4961730" y="4460082"/>
            <a:ext cx="81757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5124450" y="4460082"/>
            <a:ext cx="95250" cy="23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5022059" y="4526756"/>
            <a:ext cx="114297" cy="5000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5026819" y="4521994"/>
            <a:ext cx="107157" cy="476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5019675" y="4574381"/>
            <a:ext cx="12620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5026819" y="4488657"/>
            <a:ext cx="123825" cy="714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36344" y="4481512"/>
            <a:ext cx="114299" cy="3333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4219155" y="3019847"/>
            <a:ext cx="720000" cy="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4" idx="7"/>
          </p:cNvCxnSpPr>
          <p:nvPr/>
        </p:nvCxnSpPr>
        <p:spPr>
          <a:xfrm rot="5400000" flipH="1" flipV="1">
            <a:off x="4382011" y="1595434"/>
            <a:ext cx="1192492" cy="6543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5505449" y="3333750"/>
            <a:ext cx="202406" cy="20240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FF00"/>
                </a:solidFill>
              </a:rPr>
              <a:t>A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772148" y="2566982"/>
            <a:ext cx="223844" cy="22384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FF00"/>
                </a:solidFill>
              </a:rPr>
              <a:t>A</a:t>
            </a:r>
            <a:endParaRPr lang="fr-FR" b="1" dirty="0">
              <a:solidFill>
                <a:srgbClr val="FFFF00"/>
              </a:solidFill>
            </a:endParaRPr>
          </a:p>
        </p:txBody>
      </p:sp>
      <p:cxnSp>
        <p:nvCxnSpPr>
          <p:cNvPr id="134" name="Connecteur droit 133"/>
          <p:cNvCxnSpPr>
            <a:stCxn id="12" idx="7"/>
          </p:cNvCxnSpPr>
          <p:nvPr/>
        </p:nvCxnSpPr>
        <p:spPr>
          <a:xfrm rot="5400000" flipH="1" flipV="1">
            <a:off x="4929665" y="3589732"/>
            <a:ext cx="467435" cy="30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2" idx="1"/>
          </p:cNvCxnSpPr>
          <p:nvPr/>
        </p:nvCxnSpPr>
        <p:spPr>
          <a:xfrm rot="16200000" flipV="1">
            <a:off x="4783938" y="3588542"/>
            <a:ext cx="467435" cy="5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4945856" y="3352800"/>
            <a:ext cx="66675" cy="2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172075" y="3364706"/>
            <a:ext cx="8572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5145880" y="1614487"/>
            <a:ext cx="202406" cy="20240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B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46" name="Ellipse 145"/>
          <p:cNvSpPr/>
          <p:nvPr/>
        </p:nvSpPr>
        <p:spPr>
          <a:xfrm>
            <a:off x="5088730" y="3000374"/>
            <a:ext cx="202406" cy="20240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C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47" name="Ellipse 146"/>
          <p:cNvSpPr/>
          <p:nvPr/>
        </p:nvSpPr>
        <p:spPr>
          <a:xfrm>
            <a:off x="5503068" y="3757612"/>
            <a:ext cx="202406" cy="2024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8" name="Ellipse 147"/>
          <p:cNvSpPr/>
          <p:nvPr/>
        </p:nvSpPr>
        <p:spPr>
          <a:xfrm>
            <a:off x="4521993" y="4031455"/>
            <a:ext cx="202406" cy="20240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E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150" name="Connecteur droit 149"/>
          <p:cNvCxnSpPr/>
          <p:nvPr/>
        </p:nvCxnSpPr>
        <p:spPr>
          <a:xfrm>
            <a:off x="4331494" y="3559969"/>
            <a:ext cx="540544" cy="95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4326731" y="3481387"/>
            <a:ext cx="540544" cy="95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rot="5400000" flipH="1" flipV="1">
            <a:off x="4703364" y="3425430"/>
            <a:ext cx="127003" cy="7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rot="5400000" flipH="1" flipV="1">
            <a:off x="4943475" y="4402932"/>
            <a:ext cx="126206" cy="23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16200000" flipV="1">
            <a:off x="5125643" y="4406503"/>
            <a:ext cx="114299" cy="23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16200000" flipV="1">
            <a:off x="5283995" y="3469482"/>
            <a:ext cx="40481" cy="404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rot="16200000" flipV="1">
            <a:off x="4899380" y="4192148"/>
            <a:ext cx="76200" cy="24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16200000" flipV="1">
            <a:off x="5216086" y="4196911"/>
            <a:ext cx="76200" cy="24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e 211"/>
          <p:cNvGrpSpPr/>
          <p:nvPr/>
        </p:nvGrpSpPr>
        <p:grpSpPr>
          <a:xfrm>
            <a:off x="3626644" y="1302543"/>
            <a:ext cx="1669261" cy="3305176"/>
            <a:chOff x="4326731" y="1326356"/>
            <a:chExt cx="1669261" cy="3305176"/>
          </a:xfrm>
        </p:grpSpPr>
        <p:grpSp>
          <p:nvGrpSpPr>
            <p:cNvPr id="140" name="Groupe 139"/>
            <p:cNvGrpSpPr/>
            <p:nvPr/>
          </p:nvGrpSpPr>
          <p:grpSpPr>
            <a:xfrm>
              <a:off x="4500562" y="2469349"/>
              <a:ext cx="200026" cy="200026"/>
              <a:chOff x="4500562" y="2469349"/>
              <a:chExt cx="200026" cy="200026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43" name="Groupe 142"/>
            <p:cNvGrpSpPr/>
            <p:nvPr/>
          </p:nvGrpSpPr>
          <p:grpSpPr>
            <a:xfrm>
              <a:off x="4976812" y="2736049"/>
              <a:ext cx="200026" cy="200026"/>
              <a:chOff x="4500562" y="2469349"/>
              <a:chExt cx="200026" cy="200026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46" name="Groupe 145"/>
            <p:cNvGrpSpPr/>
            <p:nvPr/>
          </p:nvGrpSpPr>
          <p:grpSpPr>
            <a:xfrm>
              <a:off x="4991100" y="3795705"/>
              <a:ext cx="200026" cy="200026"/>
              <a:chOff x="4500562" y="2469349"/>
              <a:chExt cx="200026" cy="200026"/>
            </a:xfrm>
          </p:grpSpPr>
          <p:sp>
            <p:nvSpPr>
              <p:cNvPr id="147" name="Ellipse 146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149" name="Groupe 148"/>
            <p:cNvGrpSpPr/>
            <p:nvPr/>
          </p:nvGrpSpPr>
          <p:grpSpPr>
            <a:xfrm>
              <a:off x="4876629" y="4085034"/>
              <a:ext cx="71609" cy="70247"/>
              <a:chOff x="3209754" y="3432572"/>
              <a:chExt cx="121444" cy="121444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3209754" y="3432572"/>
                <a:ext cx="121444" cy="121444"/>
              </a:xfrm>
              <a:prstGeom prst="rect">
                <a:avLst/>
              </a:prstGeom>
              <a:noFill/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1" name="Connecteur droit 150"/>
              <p:cNvCxnSpPr/>
              <p:nvPr/>
            </p:nvCxnSpPr>
            <p:spPr>
              <a:xfrm flipV="1"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e 152"/>
            <p:cNvGrpSpPr/>
            <p:nvPr/>
          </p:nvGrpSpPr>
          <p:grpSpPr>
            <a:xfrm>
              <a:off x="5240960" y="4087415"/>
              <a:ext cx="71609" cy="70247"/>
              <a:chOff x="3209754" y="3432572"/>
              <a:chExt cx="121444" cy="121444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209754" y="3432572"/>
                <a:ext cx="121444" cy="121444"/>
              </a:xfrm>
              <a:prstGeom prst="rect">
                <a:avLst/>
              </a:prstGeom>
              <a:noFill/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5" name="Connecteur droit 154"/>
              <p:cNvCxnSpPr/>
              <p:nvPr/>
            </p:nvCxnSpPr>
            <p:spPr>
              <a:xfrm flipV="1"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Connecteur droit 156"/>
            <p:cNvCxnSpPr/>
            <p:nvPr/>
          </p:nvCxnSpPr>
          <p:spPr>
            <a:xfrm rot="5400000" flipH="1" flipV="1">
              <a:off x="4483904" y="3952866"/>
              <a:ext cx="752475" cy="4783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rot="5400000" flipH="1" flipV="1">
              <a:off x="4810131" y="4233866"/>
              <a:ext cx="142876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rot="5400000" flipH="1" flipV="1">
              <a:off x="4905376" y="3926682"/>
              <a:ext cx="838199" cy="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rot="5400000" flipH="1" flipV="1">
              <a:off x="5231614" y="4231486"/>
              <a:ext cx="142876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931569" y="4231482"/>
              <a:ext cx="328612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5400000" flipH="1" flipV="1">
              <a:off x="4969678" y="4117181"/>
              <a:ext cx="240500" cy="23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rot="16200000" flipV="1">
              <a:off x="4802991" y="3338521"/>
              <a:ext cx="273835" cy="23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16200000" flipV="1">
              <a:off x="5124463" y="3343288"/>
              <a:ext cx="273835" cy="23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>
              <a:stCxn id="147" idx="0"/>
            </p:cNvCxnSpPr>
            <p:nvPr/>
          </p:nvCxnSpPr>
          <p:spPr>
            <a:xfrm rot="16200000" flipV="1">
              <a:off x="4476754" y="3209921"/>
              <a:ext cx="1202524" cy="2619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010153" y="2638426"/>
              <a:ext cx="104771" cy="69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014914" y="2640812"/>
              <a:ext cx="104771" cy="69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>
              <a:endCxn id="145" idx="2"/>
            </p:cNvCxnSpPr>
            <p:nvPr/>
          </p:nvCxnSpPr>
          <p:spPr>
            <a:xfrm>
              <a:off x="4657725" y="2607479"/>
              <a:ext cx="319087" cy="22858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16200000" flipV="1">
              <a:off x="4782751" y="3338126"/>
              <a:ext cx="278606" cy="474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 flipV="1">
              <a:off x="5145528" y="3334142"/>
              <a:ext cx="278606" cy="474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rot="16200000" flipV="1">
              <a:off x="4329113" y="4005265"/>
              <a:ext cx="873920" cy="237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5400000" flipH="1" flipV="1">
              <a:off x="4766861" y="3816670"/>
              <a:ext cx="1260556" cy="721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5321300" y="3850481"/>
              <a:ext cx="76994" cy="79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V="1">
              <a:off x="4874419" y="3467102"/>
              <a:ext cx="38100" cy="2381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572000" y="3364706"/>
              <a:ext cx="350044" cy="238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5280818" y="3344072"/>
              <a:ext cx="124620" cy="158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5010150" y="2940846"/>
              <a:ext cx="128588" cy="237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860131" y="4336256"/>
              <a:ext cx="135731" cy="1190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5176043" y="4350544"/>
              <a:ext cx="157957" cy="79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V="1">
              <a:off x="5212556" y="4445794"/>
              <a:ext cx="180975" cy="166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776787" y="4433888"/>
              <a:ext cx="197644" cy="2857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4937918" y="4315622"/>
              <a:ext cx="303213" cy="396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 flipH="1" flipV="1">
              <a:off x="4937522" y="4475560"/>
              <a:ext cx="307181" cy="476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012534" y="4595813"/>
              <a:ext cx="150015" cy="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V="1">
              <a:off x="4961730" y="4460082"/>
              <a:ext cx="81757" cy="79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124450" y="4460082"/>
              <a:ext cx="95250" cy="238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flipV="1">
              <a:off x="5022059" y="4526756"/>
              <a:ext cx="114297" cy="5000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5026819" y="4521994"/>
              <a:ext cx="107157" cy="476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V="1">
              <a:off x="5019675" y="4574381"/>
              <a:ext cx="126206" cy="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5026819" y="4488657"/>
              <a:ext cx="123825" cy="714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V="1">
              <a:off x="5036344" y="4481512"/>
              <a:ext cx="114299" cy="3333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rot="5400000" flipH="1" flipV="1">
              <a:off x="4219155" y="3019847"/>
              <a:ext cx="720000" cy="1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>
              <a:stCxn id="141" idx="7"/>
            </p:cNvCxnSpPr>
            <p:nvPr/>
          </p:nvCxnSpPr>
          <p:spPr>
            <a:xfrm rot="5400000" flipH="1" flipV="1">
              <a:off x="4382011" y="1595434"/>
              <a:ext cx="1192492" cy="6543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Ellipse 193"/>
            <p:cNvSpPr/>
            <p:nvPr/>
          </p:nvSpPr>
          <p:spPr>
            <a:xfrm>
              <a:off x="5505449" y="3333750"/>
              <a:ext cx="202406" cy="202406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FFFF00"/>
                  </a:solidFill>
                </a:rPr>
                <a:t>A</a:t>
              </a:r>
              <a:endParaRPr lang="fr-FR" b="1" dirty="0">
                <a:solidFill>
                  <a:srgbClr val="FFFF00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5772148" y="2566982"/>
              <a:ext cx="223844" cy="22384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FF00"/>
                  </a:solidFill>
                </a:rPr>
                <a:t>A</a:t>
              </a:r>
              <a:endParaRPr lang="fr-FR" b="1" dirty="0">
                <a:solidFill>
                  <a:srgbClr val="FFFF00"/>
                </a:solidFill>
              </a:endParaRPr>
            </a:p>
          </p:txBody>
        </p:sp>
        <p:cxnSp>
          <p:nvCxnSpPr>
            <p:cNvPr id="196" name="Connecteur droit 195"/>
            <p:cNvCxnSpPr>
              <a:stCxn id="148" idx="7"/>
            </p:cNvCxnSpPr>
            <p:nvPr/>
          </p:nvCxnSpPr>
          <p:spPr>
            <a:xfrm rot="5400000" flipH="1" flipV="1">
              <a:off x="4929665" y="3589732"/>
              <a:ext cx="467435" cy="30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>
              <a:stCxn id="148" idx="1"/>
            </p:cNvCxnSpPr>
            <p:nvPr/>
          </p:nvCxnSpPr>
          <p:spPr>
            <a:xfrm rot="16200000" flipV="1">
              <a:off x="4783938" y="3588542"/>
              <a:ext cx="467435" cy="54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4945856" y="3352800"/>
              <a:ext cx="66675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5172075" y="3364706"/>
              <a:ext cx="857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Ellipse 199"/>
            <p:cNvSpPr/>
            <p:nvPr/>
          </p:nvSpPr>
          <p:spPr>
            <a:xfrm>
              <a:off x="5145880" y="1614487"/>
              <a:ext cx="202406" cy="202406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0070C0"/>
                  </a:solidFill>
                </a:rPr>
                <a:t>B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201" name="Ellipse 200"/>
            <p:cNvSpPr/>
            <p:nvPr/>
          </p:nvSpPr>
          <p:spPr>
            <a:xfrm>
              <a:off x="5088730" y="3000374"/>
              <a:ext cx="202406" cy="20240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00B050"/>
                  </a:solidFill>
                </a:rPr>
                <a:t>C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202" name="Ellipse 201"/>
            <p:cNvSpPr/>
            <p:nvPr/>
          </p:nvSpPr>
          <p:spPr>
            <a:xfrm>
              <a:off x="5503068" y="3757612"/>
              <a:ext cx="202406" cy="20240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</a:rPr>
                <a:t>D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4521993" y="4031455"/>
              <a:ext cx="202406" cy="20240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7030A0"/>
                  </a:solidFill>
                </a:rPr>
                <a:t>E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cxnSp>
          <p:nvCxnSpPr>
            <p:cNvPr id="204" name="Connecteur droit 203"/>
            <p:cNvCxnSpPr/>
            <p:nvPr/>
          </p:nvCxnSpPr>
          <p:spPr>
            <a:xfrm>
              <a:off x="4331494" y="3559969"/>
              <a:ext cx="540544" cy="952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4326731" y="3481387"/>
              <a:ext cx="540544" cy="952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rot="5400000" flipH="1" flipV="1">
              <a:off x="4703364" y="3425430"/>
              <a:ext cx="127003" cy="79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rot="5400000" flipH="1" flipV="1">
              <a:off x="4943475" y="4402932"/>
              <a:ext cx="126206" cy="238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rot="16200000" flipV="1">
              <a:off x="5125643" y="4406503"/>
              <a:ext cx="114299" cy="238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rot="16200000" flipV="1">
              <a:off x="5283995" y="3469482"/>
              <a:ext cx="40481" cy="4048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 rot="16200000" flipV="1">
              <a:off x="4899380" y="4192148"/>
              <a:ext cx="76200" cy="2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 rot="16200000" flipV="1">
              <a:off x="5216086" y="4196911"/>
              <a:ext cx="76200" cy="2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e 243"/>
          <p:cNvGrpSpPr/>
          <p:nvPr/>
        </p:nvGrpSpPr>
        <p:grpSpPr>
          <a:xfrm>
            <a:off x="1402557" y="1552573"/>
            <a:ext cx="1381124" cy="3386140"/>
            <a:chOff x="1402557" y="1543048"/>
            <a:chExt cx="1381124" cy="3386140"/>
          </a:xfrm>
        </p:grpSpPr>
        <p:grpSp>
          <p:nvGrpSpPr>
            <p:cNvPr id="2" name="Groupe 211"/>
            <p:cNvGrpSpPr/>
            <p:nvPr/>
          </p:nvGrpSpPr>
          <p:grpSpPr>
            <a:xfrm>
              <a:off x="1402557" y="1543048"/>
              <a:ext cx="1381124" cy="3305176"/>
              <a:chOff x="4326731" y="1326356"/>
              <a:chExt cx="1381124" cy="3305176"/>
            </a:xfrm>
          </p:grpSpPr>
          <p:grpSp>
            <p:nvGrpSpPr>
              <p:cNvPr id="3" name="Groupe 139"/>
              <p:cNvGrpSpPr/>
              <p:nvPr/>
            </p:nvGrpSpPr>
            <p:grpSpPr>
              <a:xfrm>
                <a:off x="4500562" y="2469349"/>
                <a:ext cx="200026" cy="200026"/>
                <a:chOff x="4500562" y="2469349"/>
                <a:chExt cx="200026" cy="200026"/>
              </a:xfrm>
            </p:grpSpPr>
            <p:sp>
              <p:nvSpPr>
                <p:cNvPr id="141" name="Ellipse 140"/>
                <p:cNvSpPr/>
                <p:nvPr/>
              </p:nvSpPr>
              <p:spPr>
                <a:xfrm>
                  <a:off x="4529137" y="2497924"/>
                  <a:ext cx="142876" cy="142876"/>
                </a:xfrm>
                <a:prstGeom prst="ellipse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4500562" y="2469349"/>
                  <a:ext cx="200026" cy="200026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  <p:grpSp>
            <p:nvGrpSpPr>
              <p:cNvPr id="4" name="Groupe 142"/>
              <p:cNvGrpSpPr/>
              <p:nvPr/>
            </p:nvGrpSpPr>
            <p:grpSpPr>
              <a:xfrm>
                <a:off x="4976812" y="2736049"/>
                <a:ext cx="200026" cy="200026"/>
                <a:chOff x="4500562" y="2469349"/>
                <a:chExt cx="200026" cy="200026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4529137" y="2497924"/>
                  <a:ext cx="142876" cy="142876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500562" y="2469349"/>
                  <a:ext cx="200026" cy="200026"/>
                </a:xfrm>
                <a:prstGeom prst="ellipse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  <p:grpSp>
            <p:nvGrpSpPr>
              <p:cNvPr id="5" name="Groupe 145"/>
              <p:cNvGrpSpPr/>
              <p:nvPr/>
            </p:nvGrpSpPr>
            <p:grpSpPr>
              <a:xfrm>
                <a:off x="4991100" y="3795705"/>
                <a:ext cx="200026" cy="200026"/>
                <a:chOff x="4500562" y="2469349"/>
                <a:chExt cx="200026" cy="200026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529137" y="2497924"/>
                  <a:ext cx="142876" cy="142876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500562" y="2469349"/>
                  <a:ext cx="200026" cy="20002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  <p:grpSp>
            <p:nvGrpSpPr>
              <p:cNvPr id="6" name="Groupe 148"/>
              <p:cNvGrpSpPr/>
              <p:nvPr/>
            </p:nvGrpSpPr>
            <p:grpSpPr>
              <a:xfrm>
                <a:off x="4876629" y="4085034"/>
                <a:ext cx="71609" cy="70247"/>
                <a:chOff x="3209754" y="3432572"/>
                <a:chExt cx="121444" cy="121444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209754" y="3432572"/>
                  <a:ext cx="121444" cy="121444"/>
                </a:xfrm>
                <a:prstGeom prst="rect">
                  <a:avLst/>
                </a:prstGeom>
                <a:noFill/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1" name="Connecteur droit 150"/>
                <p:cNvCxnSpPr/>
                <p:nvPr/>
              </p:nvCxnSpPr>
              <p:spPr>
                <a:xfrm flipV="1">
                  <a:off x="3210095" y="3434953"/>
                  <a:ext cx="120763" cy="116682"/>
                </a:xfrm>
                <a:prstGeom prst="line">
                  <a:avLst/>
                </a:prstGeom>
                <a:ln w="95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>
                  <a:off x="3210095" y="3434953"/>
                  <a:ext cx="120763" cy="116682"/>
                </a:xfrm>
                <a:prstGeom prst="line">
                  <a:avLst/>
                </a:prstGeom>
                <a:ln w="95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152"/>
              <p:cNvGrpSpPr/>
              <p:nvPr/>
            </p:nvGrpSpPr>
            <p:grpSpPr>
              <a:xfrm>
                <a:off x="5240960" y="4087415"/>
                <a:ext cx="71609" cy="70247"/>
                <a:chOff x="3209754" y="3432572"/>
                <a:chExt cx="121444" cy="121444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209754" y="3432572"/>
                  <a:ext cx="121444" cy="121444"/>
                </a:xfrm>
                <a:prstGeom prst="rect">
                  <a:avLst/>
                </a:prstGeom>
                <a:noFill/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5" name="Connecteur droit 154"/>
                <p:cNvCxnSpPr/>
                <p:nvPr/>
              </p:nvCxnSpPr>
              <p:spPr>
                <a:xfrm flipV="1">
                  <a:off x="3210095" y="3434953"/>
                  <a:ext cx="120763" cy="116682"/>
                </a:xfrm>
                <a:prstGeom prst="line">
                  <a:avLst/>
                </a:prstGeom>
                <a:ln w="95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/>
                <p:cNvCxnSpPr/>
                <p:nvPr/>
              </p:nvCxnSpPr>
              <p:spPr>
                <a:xfrm>
                  <a:off x="3210095" y="3434953"/>
                  <a:ext cx="120763" cy="116682"/>
                </a:xfrm>
                <a:prstGeom prst="line">
                  <a:avLst/>
                </a:prstGeom>
                <a:ln w="95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Connecteur droit 156"/>
              <p:cNvCxnSpPr/>
              <p:nvPr/>
            </p:nvCxnSpPr>
            <p:spPr>
              <a:xfrm rot="5400000" flipH="1" flipV="1">
                <a:off x="4483904" y="3952866"/>
                <a:ext cx="752475" cy="4783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/>
              <p:cNvCxnSpPr/>
              <p:nvPr/>
            </p:nvCxnSpPr>
            <p:spPr>
              <a:xfrm rot="5400000" flipH="1" flipV="1">
                <a:off x="4810131" y="4233866"/>
                <a:ext cx="142876" cy="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/>
              <p:cNvCxnSpPr/>
              <p:nvPr/>
            </p:nvCxnSpPr>
            <p:spPr>
              <a:xfrm rot="5400000" flipH="1" flipV="1">
                <a:off x="4905376" y="3926682"/>
                <a:ext cx="838199" cy="1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/>
              <p:cNvCxnSpPr/>
              <p:nvPr/>
            </p:nvCxnSpPr>
            <p:spPr>
              <a:xfrm rot="5400000" flipH="1" flipV="1">
                <a:off x="5231614" y="4231486"/>
                <a:ext cx="142876" cy="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/>
              <p:cNvCxnSpPr/>
              <p:nvPr/>
            </p:nvCxnSpPr>
            <p:spPr>
              <a:xfrm>
                <a:off x="4931569" y="4231482"/>
                <a:ext cx="328612" cy="23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5400000" flipH="1" flipV="1">
                <a:off x="4969678" y="4117181"/>
                <a:ext cx="240500" cy="238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 rot="16200000" flipV="1">
                <a:off x="4802991" y="3338521"/>
                <a:ext cx="273835" cy="23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16200000" flipV="1">
                <a:off x="5124463" y="3343288"/>
                <a:ext cx="273835" cy="23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>
                <a:stCxn id="147" idx="0"/>
              </p:cNvCxnSpPr>
              <p:nvPr/>
            </p:nvCxnSpPr>
            <p:spPr>
              <a:xfrm rot="16200000" flipV="1">
                <a:off x="4476754" y="3209921"/>
                <a:ext cx="1202524" cy="261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 flipV="1">
                <a:off x="5010153" y="2638426"/>
                <a:ext cx="104771" cy="6905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5014914" y="2640812"/>
                <a:ext cx="104771" cy="6905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/>
              <p:cNvCxnSpPr>
                <a:endCxn id="145" idx="2"/>
              </p:cNvCxnSpPr>
              <p:nvPr/>
            </p:nvCxnSpPr>
            <p:spPr>
              <a:xfrm>
                <a:off x="4657725" y="2607479"/>
                <a:ext cx="319087" cy="228583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 rot="16200000" flipV="1">
                <a:off x="4782751" y="3338126"/>
                <a:ext cx="278606" cy="4742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16200000" flipV="1">
                <a:off x="5145528" y="3334142"/>
                <a:ext cx="278606" cy="4742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 rot="16200000" flipV="1">
                <a:off x="4329113" y="4005265"/>
                <a:ext cx="873920" cy="2378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 rot="5400000" flipH="1" flipV="1">
                <a:off x="4766861" y="3816670"/>
                <a:ext cx="1260556" cy="7216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 flipV="1">
                <a:off x="5321300" y="3850481"/>
                <a:ext cx="76994" cy="796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 flipV="1">
                <a:off x="4874419" y="3467102"/>
                <a:ext cx="38100" cy="23811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>
                <a:off x="4572000" y="3364706"/>
                <a:ext cx="350044" cy="2382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5280818" y="3344072"/>
                <a:ext cx="124620" cy="1584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/>
              <p:nvPr/>
            </p:nvCxnSpPr>
            <p:spPr>
              <a:xfrm>
                <a:off x="5010150" y="2940846"/>
                <a:ext cx="128588" cy="2379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>
                <a:off x="4860131" y="4336256"/>
                <a:ext cx="135731" cy="11907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178"/>
              <p:cNvCxnSpPr/>
              <p:nvPr/>
            </p:nvCxnSpPr>
            <p:spPr>
              <a:xfrm flipV="1">
                <a:off x="5176043" y="4350544"/>
                <a:ext cx="157957" cy="796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flipV="1">
                <a:off x="5212556" y="4445794"/>
                <a:ext cx="180975" cy="16669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4776787" y="4433888"/>
                <a:ext cx="197644" cy="28575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>
                <a:off x="4937918" y="4315622"/>
                <a:ext cx="303213" cy="396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 flipH="1" flipV="1">
                <a:off x="4937522" y="4475560"/>
                <a:ext cx="307181" cy="476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>
                <a:off x="5012534" y="4595813"/>
                <a:ext cx="150015" cy="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flipV="1">
                <a:off x="4961730" y="4460082"/>
                <a:ext cx="81757" cy="796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>
                <a:off x="5124450" y="4460082"/>
                <a:ext cx="95250" cy="2381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flipV="1">
                <a:off x="5022059" y="4526756"/>
                <a:ext cx="114297" cy="50008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>
                <a:off x="5026819" y="4521994"/>
                <a:ext cx="107157" cy="4764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 flipV="1">
                <a:off x="5019675" y="4574381"/>
                <a:ext cx="126206" cy="1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/>
              <p:cNvCxnSpPr/>
              <p:nvPr/>
            </p:nvCxnSpPr>
            <p:spPr>
              <a:xfrm>
                <a:off x="5026819" y="4488657"/>
                <a:ext cx="123825" cy="7143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 flipV="1">
                <a:off x="5036344" y="4481512"/>
                <a:ext cx="114299" cy="33338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rot="5400000" flipH="1" flipV="1">
                <a:off x="4219155" y="3019847"/>
                <a:ext cx="720000" cy="18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>
                <a:stCxn id="141" idx="7"/>
              </p:cNvCxnSpPr>
              <p:nvPr/>
            </p:nvCxnSpPr>
            <p:spPr>
              <a:xfrm rot="5400000" flipH="1" flipV="1">
                <a:off x="4382011" y="1595434"/>
                <a:ext cx="1192492" cy="65433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Ellipse 193"/>
              <p:cNvSpPr/>
              <p:nvPr/>
            </p:nvSpPr>
            <p:spPr>
              <a:xfrm>
                <a:off x="5505449" y="3333750"/>
                <a:ext cx="202406" cy="202406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FFFF00"/>
                    </a:solidFill>
                  </a:rPr>
                  <a:t>A</a:t>
                </a:r>
                <a:endParaRPr lang="fr-FR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96" name="Connecteur droit 195"/>
              <p:cNvCxnSpPr>
                <a:stCxn id="148" idx="7"/>
              </p:cNvCxnSpPr>
              <p:nvPr/>
            </p:nvCxnSpPr>
            <p:spPr>
              <a:xfrm rot="5400000" flipH="1" flipV="1">
                <a:off x="4929665" y="3589732"/>
                <a:ext cx="467435" cy="30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>
                <a:stCxn id="148" idx="1"/>
              </p:cNvCxnSpPr>
              <p:nvPr/>
            </p:nvCxnSpPr>
            <p:spPr>
              <a:xfrm rot="16200000" flipV="1">
                <a:off x="4783938" y="3588542"/>
                <a:ext cx="467435" cy="547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>
                <a:off x="4945856" y="3352800"/>
                <a:ext cx="66675" cy="23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>
              <a:xfrm flipV="1">
                <a:off x="5172075" y="3364706"/>
                <a:ext cx="857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Ellipse 199"/>
              <p:cNvSpPr/>
              <p:nvPr/>
            </p:nvSpPr>
            <p:spPr>
              <a:xfrm>
                <a:off x="5145880" y="1614487"/>
                <a:ext cx="202406" cy="20240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0070C0"/>
                    </a:solidFill>
                  </a:rPr>
                  <a:t>B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1" name="Ellipse 200"/>
              <p:cNvSpPr/>
              <p:nvPr/>
            </p:nvSpPr>
            <p:spPr>
              <a:xfrm>
                <a:off x="5088730" y="3000374"/>
                <a:ext cx="202406" cy="20240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00B050"/>
                    </a:solidFill>
                  </a:rPr>
                  <a:t>C</a:t>
                </a:r>
                <a:endParaRPr lang="fr-FR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02" name="Ellipse 201"/>
              <p:cNvSpPr/>
              <p:nvPr/>
            </p:nvSpPr>
            <p:spPr>
              <a:xfrm>
                <a:off x="5503068" y="3757612"/>
                <a:ext cx="202406" cy="20240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FF0000"/>
                    </a:solidFill>
                  </a:rPr>
                  <a:t>D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4521993" y="4031455"/>
                <a:ext cx="202406" cy="202406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7030A0"/>
                    </a:solidFill>
                  </a:rPr>
                  <a:t>E</a:t>
                </a:r>
                <a:endParaRPr lang="fr-FR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04" name="Connecteur droit 203"/>
              <p:cNvCxnSpPr/>
              <p:nvPr/>
            </p:nvCxnSpPr>
            <p:spPr>
              <a:xfrm>
                <a:off x="4331494" y="3559969"/>
                <a:ext cx="540544" cy="9527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>
                <a:off x="4326731" y="3481387"/>
                <a:ext cx="540544" cy="9527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rot="5400000" flipH="1" flipV="1">
                <a:off x="4703364" y="3425430"/>
                <a:ext cx="127003" cy="795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 rot="5400000" flipH="1" flipV="1">
                <a:off x="4943475" y="4402932"/>
                <a:ext cx="126206" cy="2381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 rot="16200000" flipV="1">
                <a:off x="5125643" y="4406503"/>
                <a:ext cx="114299" cy="2384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rot="16200000" flipV="1">
                <a:off x="5283995" y="3469482"/>
                <a:ext cx="40481" cy="40481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rot="16200000" flipV="1">
                <a:off x="4899380" y="4192148"/>
                <a:ext cx="76200" cy="24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rot="16200000" flipV="1">
                <a:off x="5216086" y="4196911"/>
                <a:ext cx="76200" cy="24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Forme libre 216"/>
            <p:cNvSpPr/>
            <p:nvPr/>
          </p:nvSpPr>
          <p:spPr>
            <a:xfrm>
              <a:off x="1481138" y="3724275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orme libre 218"/>
            <p:cNvSpPr/>
            <p:nvPr/>
          </p:nvSpPr>
          <p:spPr>
            <a:xfrm>
              <a:off x="1564481" y="3743325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Forme libre 219"/>
            <p:cNvSpPr/>
            <p:nvPr/>
          </p:nvSpPr>
          <p:spPr>
            <a:xfrm>
              <a:off x="1652588" y="3729037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Forme libre 220"/>
            <p:cNvSpPr/>
            <p:nvPr/>
          </p:nvSpPr>
          <p:spPr>
            <a:xfrm>
              <a:off x="1957388" y="3857625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orme libre 221"/>
            <p:cNvSpPr/>
            <p:nvPr/>
          </p:nvSpPr>
          <p:spPr>
            <a:xfrm>
              <a:off x="1983582" y="4262438"/>
              <a:ext cx="130968" cy="57150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orme libre 222"/>
            <p:cNvSpPr/>
            <p:nvPr/>
          </p:nvSpPr>
          <p:spPr>
            <a:xfrm>
              <a:off x="1957388" y="3731419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Forme libre 223"/>
            <p:cNvSpPr/>
            <p:nvPr/>
          </p:nvSpPr>
          <p:spPr>
            <a:xfrm>
              <a:off x="1964532" y="3914775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Forme libre 224"/>
            <p:cNvSpPr/>
            <p:nvPr/>
          </p:nvSpPr>
          <p:spPr>
            <a:xfrm>
              <a:off x="1838326" y="3738562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Forme libre 225"/>
            <p:cNvSpPr/>
            <p:nvPr/>
          </p:nvSpPr>
          <p:spPr>
            <a:xfrm>
              <a:off x="1959769" y="4017169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orme libre 226"/>
            <p:cNvSpPr/>
            <p:nvPr/>
          </p:nvSpPr>
          <p:spPr>
            <a:xfrm>
              <a:off x="1969295" y="4100513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Forme libre 227"/>
            <p:cNvSpPr/>
            <p:nvPr/>
          </p:nvSpPr>
          <p:spPr>
            <a:xfrm>
              <a:off x="1983582" y="4186237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Forme libre 228"/>
            <p:cNvSpPr/>
            <p:nvPr/>
          </p:nvSpPr>
          <p:spPr>
            <a:xfrm flipH="1">
              <a:off x="2259807" y="3874294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Forme libre 229"/>
            <p:cNvSpPr/>
            <p:nvPr/>
          </p:nvSpPr>
          <p:spPr>
            <a:xfrm flipH="1">
              <a:off x="2212182" y="4276725"/>
              <a:ext cx="130968" cy="57150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Forme libre 230"/>
            <p:cNvSpPr/>
            <p:nvPr/>
          </p:nvSpPr>
          <p:spPr>
            <a:xfrm flipH="1">
              <a:off x="2259807" y="3748088"/>
              <a:ext cx="110274" cy="18208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Forme libre 231"/>
            <p:cNvSpPr/>
            <p:nvPr/>
          </p:nvSpPr>
          <p:spPr>
            <a:xfrm flipH="1">
              <a:off x="2266951" y="3931444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Forme libre 232"/>
            <p:cNvSpPr/>
            <p:nvPr/>
          </p:nvSpPr>
          <p:spPr>
            <a:xfrm flipH="1">
              <a:off x="2281238" y="4021932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orme libre 233"/>
            <p:cNvSpPr/>
            <p:nvPr/>
          </p:nvSpPr>
          <p:spPr>
            <a:xfrm flipH="1">
              <a:off x="2290764" y="4114800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Forme libre 234"/>
            <p:cNvSpPr/>
            <p:nvPr/>
          </p:nvSpPr>
          <p:spPr>
            <a:xfrm flipH="1">
              <a:off x="2286001" y="4193381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Forme libre 235"/>
            <p:cNvSpPr/>
            <p:nvPr/>
          </p:nvSpPr>
          <p:spPr>
            <a:xfrm flipH="1">
              <a:off x="2216945" y="4381500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Forme libre 236"/>
            <p:cNvSpPr/>
            <p:nvPr/>
          </p:nvSpPr>
          <p:spPr>
            <a:xfrm>
              <a:off x="2047875" y="4357687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Forme libre 237"/>
            <p:cNvSpPr/>
            <p:nvPr/>
          </p:nvSpPr>
          <p:spPr>
            <a:xfrm>
              <a:off x="2014538" y="4469605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Forme libre 238"/>
            <p:cNvSpPr/>
            <p:nvPr/>
          </p:nvSpPr>
          <p:spPr>
            <a:xfrm>
              <a:off x="2188370" y="4483893"/>
              <a:ext cx="83343" cy="45719"/>
            </a:xfrm>
            <a:custGeom>
              <a:avLst/>
              <a:gdLst>
                <a:gd name="connsiteX0" fmla="*/ 0 w 110274"/>
                <a:gd name="connsiteY0" fmla="*/ 2381 h 18208"/>
                <a:gd name="connsiteX1" fmla="*/ 7143 w 110274"/>
                <a:gd name="connsiteY1" fmla="*/ 0 h 18208"/>
                <a:gd name="connsiteX2" fmla="*/ 40481 w 110274"/>
                <a:gd name="connsiteY2" fmla="*/ 4763 h 18208"/>
                <a:gd name="connsiteX3" fmla="*/ 59531 w 110274"/>
                <a:gd name="connsiteY3" fmla="*/ 2381 h 18208"/>
                <a:gd name="connsiteX4" fmla="*/ 83343 w 110274"/>
                <a:gd name="connsiteY4" fmla="*/ 7144 h 18208"/>
                <a:gd name="connsiteX5" fmla="*/ 90487 w 110274"/>
                <a:gd name="connsiteY5" fmla="*/ 14288 h 18208"/>
                <a:gd name="connsiteX6" fmla="*/ 109537 w 110274"/>
                <a:gd name="connsiteY6" fmla="*/ 14288 h 18208"/>
                <a:gd name="connsiteX7" fmla="*/ 109537 w 110274"/>
                <a:gd name="connsiteY7" fmla="*/ 11906 h 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274" h="18208">
                  <a:moveTo>
                    <a:pt x="0" y="2381"/>
                  </a:moveTo>
                  <a:cubicBezTo>
                    <a:pt x="2381" y="1587"/>
                    <a:pt x="4633" y="0"/>
                    <a:pt x="7143" y="0"/>
                  </a:cubicBezTo>
                  <a:cubicBezTo>
                    <a:pt x="13110" y="0"/>
                    <a:pt x="33367" y="3577"/>
                    <a:pt x="40481" y="4763"/>
                  </a:cubicBezTo>
                  <a:cubicBezTo>
                    <a:pt x="46831" y="3969"/>
                    <a:pt x="53132" y="2381"/>
                    <a:pt x="59531" y="2381"/>
                  </a:cubicBezTo>
                  <a:cubicBezTo>
                    <a:pt x="70473" y="2381"/>
                    <a:pt x="74547" y="4212"/>
                    <a:pt x="83343" y="7144"/>
                  </a:cubicBezTo>
                  <a:cubicBezTo>
                    <a:pt x="85724" y="9525"/>
                    <a:pt x="87685" y="12420"/>
                    <a:pt x="90487" y="14288"/>
                  </a:cubicBezTo>
                  <a:cubicBezTo>
                    <a:pt x="96367" y="18208"/>
                    <a:pt x="103399" y="16744"/>
                    <a:pt x="109537" y="14288"/>
                  </a:cubicBezTo>
                  <a:cubicBezTo>
                    <a:pt x="110274" y="13993"/>
                    <a:pt x="109537" y="12700"/>
                    <a:pt x="109537" y="11906"/>
                  </a:cubicBezTo>
                </a:path>
              </a:pathLst>
            </a:cu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0" name="Connecteur droit 239"/>
            <p:cNvCxnSpPr/>
            <p:nvPr/>
          </p:nvCxnSpPr>
          <p:spPr>
            <a:xfrm rot="5400000" flipH="1" flipV="1">
              <a:off x="1847851" y="4795837"/>
              <a:ext cx="257174" cy="476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rot="5400000" flipH="1" flipV="1">
              <a:off x="2235995" y="4798219"/>
              <a:ext cx="257174" cy="476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Connecteur droit 275"/>
          <p:cNvCxnSpPr/>
          <p:nvPr/>
        </p:nvCxnSpPr>
        <p:spPr>
          <a:xfrm rot="5400000" flipH="1" flipV="1">
            <a:off x="3712380" y="4179083"/>
            <a:ext cx="752475" cy="478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 rot="5400000" flipH="1" flipV="1">
            <a:off x="4133852" y="4152899"/>
            <a:ext cx="838199" cy="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 rot="16200000" flipV="1">
            <a:off x="3814368" y="3367483"/>
            <a:ext cx="669923" cy="714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rot="16200000" flipV="1">
            <a:off x="4183485" y="3369840"/>
            <a:ext cx="656414" cy="79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 rot="16200000" flipV="1">
            <a:off x="3557589" y="4231482"/>
            <a:ext cx="873920" cy="237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 rot="5400000" flipH="1" flipV="1">
            <a:off x="3995337" y="4042887"/>
            <a:ext cx="1260556" cy="721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 flipV="1">
            <a:off x="4549776" y="4076698"/>
            <a:ext cx="76994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4102895" y="3693319"/>
            <a:ext cx="38100" cy="2381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3800476" y="3590923"/>
            <a:ext cx="350044" cy="238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4509294" y="3570289"/>
            <a:ext cx="124620" cy="15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>
            <a:off x="4088607" y="4562473"/>
            <a:ext cx="135731" cy="1190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 flipV="1">
            <a:off x="4404519" y="4576761"/>
            <a:ext cx="157957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/>
          <p:nvPr/>
        </p:nvCxnSpPr>
        <p:spPr>
          <a:xfrm flipV="1">
            <a:off x="4441032" y="4672011"/>
            <a:ext cx="180975" cy="166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005263" y="4660105"/>
            <a:ext cx="197644" cy="285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V="1">
            <a:off x="4190206" y="4686299"/>
            <a:ext cx="81757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/>
          <p:nvPr/>
        </p:nvCxnSpPr>
        <p:spPr>
          <a:xfrm>
            <a:off x="4352926" y="4686299"/>
            <a:ext cx="95250" cy="23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e 354"/>
          <p:cNvGrpSpPr/>
          <p:nvPr/>
        </p:nvGrpSpPr>
        <p:grpSpPr>
          <a:xfrm>
            <a:off x="4166394" y="4479926"/>
            <a:ext cx="303213" cy="315910"/>
            <a:chOff x="4166394" y="4541839"/>
            <a:chExt cx="303213" cy="315910"/>
          </a:xfrm>
        </p:grpSpPr>
        <p:cxnSp>
          <p:nvCxnSpPr>
            <p:cNvPr id="301" name="Connecteur droit 300"/>
            <p:cNvCxnSpPr/>
            <p:nvPr/>
          </p:nvCxnSpPr>
          <p:spPr>
            <a:xfrm>
              <a:off x="4166394" y="4541839"/>
              <a:ext cx="303213" cy="396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/>
            <p:cNvCxnSpPr/>
            <p:nvPr/>
          </p:nvCxnSpPr>
          <p:spPr>
            <a:xfrm rot="5400000" flipH="1" flipV="1">
              <a:off x="4165998" y="4701777"/>
              <a:ext cx="307181" cy="476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/>
            <p:cNvCxnSpPr/>
            <p:nvPr/>
          </p:nvCxnSpPr>
          <p:spPr>
            <a:xfrm>
              <a:off x="4241010" y="4822030"/>
              <a:ext cx="150015" cy="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/>
            <p:cNvCxnSpPr/>
            <p:nvPr/>
          </p:nvCxnSpPr>
          <p:spPr>
            <a:xfrm flipV="1">
              <a:off x="4250535" y="4764881"/>
              <a:ext cx="109534" cy="381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/>
            <p:cNvCxnSpPr/>
            <p:nvPr/>
          </p:nvCxnSpPr>
          <p:spPr>
            <a:xfrm flipV="1">
              <a:off x="4248151" y="4800598"/>
              <a:ext cx="126206" cy="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/>
            <p:cNvCxnSpPr/>
            <p:nvPr/>
          </p:nvCxnSpPr>
          <p:spPr>
            <a:xfrm>
              <a:off x="4250533" y="4757736"/>
              <a:ext cx="123825" cy="714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Connecteur droit 310"/>
          <p:cNvCxnSpPr/>
          <p:nvPr/>
        </p:nvCxnSpPr>
        <p:spPr>
          <a:xfrm rot="5400000" flipH="1" flipV="1">
            <a:off x="3447631" y="3246064"/>
            <a:ext cx="720000" cy="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Groupe 343"/>
          <p:cNvGrpSpPr/>
          <p:nvPr/>
        </p:nvGrpSpPr>
        <p:grpSpPr>
          <a:xfrm rot="18900000">
            <a:off x="3328987" y="1462086"/>
            <a:ext cx="804863" cy="1609719"/>
            <a:chOff x="3729038" y="1552573"/>
            <a:chExt cx="804863" cy="1609719"/>
          </a:xfrm>
        </p:grpSpPr>
        <p:grpSp>
          <p:nvGrpSpPr>
            <p:cNvPr id="271" name="Groupe 139"/>
            <p:cNvGrpSpPr/>
            <p:nvPr/>
          </p:nvGrpSpPr>
          <p:grpSpPr>
            <a:xfrm>
              <a:off x="3729038" y="2695566"/>
              <a:ext cx="200026" cy="200026"/>
              <a:chOff x="4500562" y="2469349"/>
              <a:chExt cx="200026" cy="200026"/>
            </a:xfrm>
          </p:grpSpPr>
          <p:sp>
            <p:nvSpPr>
              <p:cNvPr id="341" name="Ellipse 340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42" name="Ellipse 341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272" name="Groupe 142"/>
            <p:cNvGrpSpPr/>
            <p:nvPr/>
          </p:nvGrpSpPr>
          <p:grpSpPr>
            <a:xfrm>
              <a:off x="4205288" y="2962266"/>
              <a:ext cx="200026" cy="200026"/>
              <a:chOff x="4500562" y="2469349"/>
              <a:chExt cx="200026" cy="200026"/>
            </a:xfrm>
          </p:grpSpPr>
          <p:sp>
            <p:nvSpPr>
              <p:cNvPr id="339" name="Ellipse 338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40" name="Ellipse 339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cxnSp>
          <p:nvCxnSpPr>
            <p:cNvPr id="287" name="Connecteur droit 286"/>
            <p:cNvCxnSpPr>
              <a:endCxn id="340" idx="2"/>
            </p:cNvCxnSpPr>
            <p:nvPr/>
          </p:nvCxnSpPr>
          <p:spPr>
            <a:xfrm>
              <a:off x="3886201" y="2833696"/>
              <a:ext cx="319087" cy="22858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eur droit 311"/>
            <p:cNvCxnSpPr>
              <a:stCxn id="341" idx="7"/>
            </p:cNvCxnSpPr>
            <p:nvPr/>
          </p:nvCxnSpPr>
          <p:spPr>
            <a:xfrm rot="5400000" flipH="1" flipV="1">
              <a:off x="3610487" y="1821651"/>
              <a:ext cx="1192492" cy="6543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Ellipse 312"/>
          <p:cNvSpPr/>
          <p:nvPr/>
        </p:nvSpPr>
        <p:spPr>
          <a:xfrm>
            <a:off x="4733925" y="3559967"/>
            <a:ext cx="202406" cy="20240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FF00"/>
                </a:solidFill>
              </a:rPr>
              <a:t>A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319" name="Ellipse 318"/>
          <p:cNvSpPr/>
          <p:nvPr/>
        </p:nvSpPr>
        <p:spPr>
          <a:xfrm>
            <a:off x="3564731" y="1369216"/>
            <a:ext cx="202406" cy="20240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B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346" name="Groupe 345"/>
          <p:cNvGrpSpPr/>
          <p:nvPr/>
        </p:nvGrpSpPr>
        <p:grpSpPr>
          <a:xfrm rot="185449">
            <a:off x="4265864" y="2462203"/>
            <a:ext cx="128588" cy="1223604"/>
            <a:chOff x="4238626" y="2862286"/>
            <a:chExt cx="128588" cy="1223604"/>
          </a:xfrm>
        </p:grpSpPr>
        <p:cxnSp>
          <p:nvCxnSpPr>
            <p:cNvPr id="284" name="Connecteur droit 283"/>
            <p:cNvCxnSpPr/>
            <p:nvPr/>
          </p:nvCxnSpPr>
          <p:spPr>
            <a:xfrm rot="5214551" flipH="1" flipV="1">
              <a:off x="3697967" y="3456681"/>
              <a:ext cx="1223604" cy="3481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/>
            <p:cNvCxnSpPr/>
            <p:nvPr/>
          </p:nvCxnSpPr>
          <p:spPr>
            <a:xfrm flipV="1">
              <a:off x="4238629" y="2864643"/>
              <a:ext cx="104771" cy="69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4243390" y="2867029"/>
              <a:ext cx="104771" cy="69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>
              <a:off x="4238626" y="3167063"/>
              <a:ext cx="128588" cy="237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Ellipse 319"/>
          <p:cNvSpPr/>
          <p:nvPr/>
        </p:nvSpPr>
        <p:spPr>
          <a:xfrm>
            <a:off x="4374356" y="2807491"/>
            <a:ext cx="202406" cy="20240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C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4731544" y="3983829"/>
            <a:ext cx="202406" cy="2024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3750469" y="4257672"/>
            <a:ext cx="202406" cy="20240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E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3559970" y="3786186"/>
            <a:ext cx="540544" cy="95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3555207" y="3707604"/>
            <a:ext cx="540544" cy="95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 rot="5400000" flipH="1" flipV="1">
            <a:off x="3931840" y="3651647"/>
            <a:ext cx="127003" cy="7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 rot="5400000" flipH="1" flipV="1">
            <a:off x="4171951" y="4629149"/>
            <a:ext cx="126206" cy="23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rot="16200000" flipV="1">
            <a:off x="4354119" y="4632720"/>
            <a:ext cx="114299" cy="23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 rot="16200000" flipV="1">
            <a:off x="4512471" y="3695699"/>
            <a:ext cx="40481" cy="404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oupe 346"/>
          <p:cNvGrpSpPr/>
          <p:nvPr/>
        </p:nvGrpSpPr>
        <p:grpSpPr>
          <a:xfrm>
            <a:off x="4105105" y="3057571"/>
            <a:ext cx="435940" cy="1102516"/>
            <a:chOff x="4105105" y="3429007"/>
            <a:chExt cx="435940" cy="1102516"/>
          </a:xfrm>
        </p:grpSpPr>
        <p:grpSp>
          <p:nvGrpSpPr>
            <p:cNvPr id="274" name="Groupe 148"/>
            <p:cNvGrpSpPr/>
            <p:nvPr/>
          </p:nvGrpSpPr>
          <p:grpSpPr>
            <a:xfrm>
              <a:off x="4105105" y="4311251"/>
              <a:ext cx="71609" cy="70247"/>
              <a:chOff x="3209754" y="3432572"/>
              <a:chExt cx="121444" cy="121444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3209754" y="3432572"/>
                <a:ext cx="121444" cy="121444"/>
              </a:xfrm>
              <a:prstGeom prst="rect">
                <a:avLst/>
              </a:prstGeom>
              <a:noFill/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5" name="Connecteur droit 334"/>
              <p:cNvCxnSpPr/>
              <p:nvPr/>
            </p:nvCxnSpPr>
            <p:spPr>
              <a:xfrm flipV="1"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necteur droit 335"/>
              <p:cNvCxnSpPr/>
              <p:nvPr/>
            </p:nvCxnSpPr>
            <p:spPr>
              <a:xfrm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e 152"/>
            <p:cNvGrpSpPr/>
            <p:nvPr/>
          </p:nvGrpSpPr>
          <p:grpSpPr>
            <a:xfrm>
              <a:off x="4469436" y="4313632"/>
              <a:ext cx="71609" cy="70247"/>
              <a:chOff x="3209754" y="3432572"/>
              <a:chExt cx="121444" cy="121444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3209754" y="3432572"/>
                <a:ext cx="121444" cy="121444"/>
              </a:xfrm>
              <a:prstGeom prst="rect">
                <a:avLst/>
              </a:prstGeom>
              <a:noFill/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2" name="Connecteur droit 331"/>
              <p:cNvCxnSpPr/>
              <p:nvPr/>
            </p:nvCxnSpPr>
            <p:spPr>
              <a:xfrm flipV="1"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cteur droit 332"/>
              <p:cNvCxnSpPr/>
              <p:nvPr/>
            </p:nvCxnSpPr>
            <p:spPr>
              <a:xfrm>
                <a:off x="3210095" y="3434953"/>
                <a:ext cx="120763" cy="116682"/>
              </a:xfrm>
              <a:prstGeom prst="lin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7" name="Connecteur droit 276"/>
            <p:cNvCxnSpPr/>
            <p:nvPr/>
          </p:nvCxnSpPr>
          <p:spPr>
            <a:xfrm rot="5400000" flipH="1" flipV="1">
              <a:off x="4038607" y="4460083"/>
              <a:ext cx="142876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 rot="5400000" flipH="1" flipV="1">
              <a:off x="4460090" y="4457703"/>
              <a:ext cx="142876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160045" y="4457699"/>
              <a:ext cx="328612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 rot="5400000" flipH="1" flipV="1">
              <a:off x="4198154" y="4343398"/>
              <a:ext cx="240500" cy="23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/>
            <p:cNvCxnSpPr/>
            <p:nvPr/>
          </p:nvCxnSpPr>
          <p:spPr>
            <a:xfrm rot="16200000" flipV="1">
              <a:off x="4031467" y="3564738"/>
              <a:ext cx="273835" cy="23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 rot="16200000" flipV="1">
              <a:off x="4352939" y="3569505"/>
              <a:ext cx="273835" cy="23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/>
            <p:cNvCxnSpPr>
              <a:stCxn id="338" idx="7"/>
            </p:cNvCxnSpPr>
            <p:nvPr/>
          </p:nvCxnSpPr>
          <p:spPr>
            <a:xfrm rot="5400000" flipH="1" flipV="1">
              <a:off x="4158141" y="3815949"/>
              <a:ext cx="467435" cy="30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>
              <a:stCxn id="338" idx="1"/>
            </p:cNvCxnSpPr>
            <p:nvPr/>
          </p:nvCxnSpPr>
          <p:spPr>
            <a:xfrm rot="16200000" flipV="1">
              <a:off x="4012414" y="3814759"/>
              <a:ext cx="467435" cy="54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/>
            <p:cNvCxnSpPr/>
            <p:nvPr/>
          </p:nvCxnSpPr>
          <p:spPr>
            <a:xfrm>
              <a:off x="4174332" y="3579017"/>
              <a:ext cx="66675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 flipV="1">
              <a:off x="4400551" y="3590923"/>
              <a:ext cx="857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oupe 145"/>
            <p:cNvGrpSpPr/>
            <p:nvPr/>
          </p:nvGrpSpPr>
          <p:grpSpPr>
            <a:xfrm>
              <a:off x="4219576" y="4021922"/>
              <a:ext cx="200026" cy="200026"/>
              <a:chOff x="4500562" y="2469349"/>
              <a:chExt cx="200026" cy="200026"/>
            </a:xfrm>
          </p:grpSpPr>
          <p:sp>
            <p:nvSpPr>
              <p:cNvPr id="337" name="Ellipse 336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38" name="Ellipse 337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cxnSp>
          <p:nvCxnSpPr>
            <p:cNvPr id="329" name="Connecteur droit 328"/>
            <p:cNvCxnSpPr/>
            <p:nvPr/>
          </p:nvCxnSpPr>
          <p:spPr>
            <a:xfrm rot="16200000" flipV="1">
              <a:off x="4127856" y="4418365"/>
              <a:ext cx="76200" cy="2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 rot="16200000" flipV="1">
              <a:off x="4444562" y="4423128"/>
              <a:ext cx="76200" cy="2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Forme libre 246"/>
          <p:cNvSpPr/>
          <p:nvPr/>
        </p:nvSpPr>
        <p:spPr>
          <a:xfrm>
            <a:off x="3633788" y="3733800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Forme libre 247"/>
          <p:cNvSpPr/>
          <p:nvPr/>
        </p:nvSpPr>
        <p:spPr>
          <a:xfrm>
            <a:off x="3717131" y="3752850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Forme libre 248"/>
          <p:cNvSpPr/>
          <p:nvPr/>
        </p:nvSpPr>
        <p:spPr>
          <a:xfrm>
            <a:off x="3805238" y="3738562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Forme libre 249"/>
          <p:cNvSpPr/>
          <p:nvPr/>
        </p:nvSpPr>
        <p:spPr>
          <a:xfrm>
            <a:off x="4110038" y="3867150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Forme libre 250"/>
          <p:cNvSpPr/>
          <p:nvPr/>
        </p:nvSpPr>
        <p:spPr>
          <a:xfrm>
            <a:off x="4136232" y="4271963"/>
            <a:ext cx="130968" cy="57150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Forme libre 251"/>
          <p:cNvSpPr/>
          <p:nvPr/>
        </p:nvSpPr>
        <p:spPr>
          <a:xfrm>
            <a:off x="4112420" y="3821906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Forme libre 252"/>
          <p:cNvSpPr/>
          <p:nvPr/>
        </p:nvSpPr>
        <p:spPr>
          <a:xfrm>
            <a:off x="4157663" y="3907631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Forme libre 253"/>
          <p:cNvSpPr/>
          <p:nvPr/>
        </p:nvSpPr>
        <p:spPr>
          <a:xfrm>
            <a:off x="3990976" y="3748087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Forme libre 254"/>
          <p:cNvSpPr/>
          <p:nvPr/>
        </p:nvSpPr>
        <p:spPr>
          <a:xfrm>
            <a:off x="4186238" y="3993356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Forme libre 255"/>
          <p:cNvSpPr/>
          <p:nvPr/>
        </p:nvSpPr>
        <p:spPr>
          <a:xfrm>
            <a:off x="4121945" y="4110038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Forme libre 256"/>
          <p:cNvSpPr/>
          <p:nvPr/>
        </p:nvSpPr>
        <p:spPr>
          <a:xfrm>
            <a:off x="4136232" y="419576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Forme libre 257"/>
          <p:cNvSpPr/>
          <p:nvPr/>
        </p:nvSpPr>
        <p:spPr>
          <a:xfrm flipH="1">
            <a:off x="4412457" y="3883819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Forme libre 258"/>
          <p:cNvSpPr/>
          <p:nvPr/>
        </p:nvSpPr>
        <p:spPr>
          <a:xfrm flipH="1">
            <a:off x="4364832" y="4286250"/>
            <a:ext cx="130968" cy="57150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Forme libre 259"/>
          <p:cNvSpPr/>
          <p:nvPr/>
        </p:nvSpPr>
        <p:spPr>
          <a:xfrm flipH="1">
            <a:off x="4412457" y="3807619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Forme libre 260"/>
          <p:cNvSpPr/>
          <p:nvPr/>
        </p:nvSpPr>
        <p:spPr>
          <a:xfrm flipH="1">
            <a:off x="4369595" y="394811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Forme libre 261"/>
          <p:cNvSpPr/>
          <p:nvPr/>
        </p:nvSpPr>
        <p:spPr>
          <a:xfrm flipH="1">
            <a:off x="4352926" y="4017170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Forme libre 262"/>
          <p:cNvSpPr/>
          <p:nvPr/>
        </p:nvSpPr>
        <p:spPr>
          <a:xfrm flipH="1">
            <a:off x="4443414" y="4124325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Forme libre 263"/>
          <p:cNvSpPr/>
          <p:nvPr/>
        </p:nvSpPr>
        <p:spPr>
          <a:xfrm flipH="1">
            <a:off x="4438651" y="4202906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Forme libre 264"/>
          <p:cNvSpPr/>
          <p:nvPr/>
        </p:nvSpPr>
        <p:spPr>
          <a:xfrm flipH="1">
            <a:off x="4369595" y="4391025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Forme libre 265"/>
          <p:cNvSpPr/>
          <p:nvPr/>
        </p:nvSpPr>
        <p:spPr>
          <a:xfrm>
            <a:off x="4200525" y="436721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Forme libre 266"/>
          <p:cNvSpPr/>
          <p:nvPr/>
        </p:nvSpPr>
        <p:spPr>
          <a:xfrm>
            <a:off x="4167187" y="4772024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Forme libre 267"/>
          <p:cNvSpPr/>
          <p:nvPr/>
        </p:nvSpPr>
        <p:spPr>
          <a:xfrm>
            <a:off x="4412457" y="4505324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9" name="Connecteur droit 268"/>
          <p:cNvCxnSpPr/>
          <p:nvPr/>
        </p:nvCxnSpPr>
        <p:spPr>
          <a:xfrm rot="5400000" flipH="1" flipV="1">
            <a:off x="4000501" y="4805362"/>
            <a:ext cx="257174" cy="476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 rot="5400000" flipH="1" flipV="1">
            <a:off x="4388645" y="4807744"/>
            <a:ext cx="257174" cy="476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Arc 342"/>
          <p:cNvSpPr/>
          <p:nvPr/>
        </p:nvSpPr>
        <p:spPr>
          <a:xfrm>
            <a:off x="2092325" y="1398734"/>
            <a:ext cx="1080000" cy="1080000"/>
          </a:xfrm>
          <a:prstGeom prst="arc">
            <a:avLst>
              <a:gd name="adj1" fmla="val 14588917"/>
              <a:gd name="adj2" fmla="val 19546916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avec flèche 352"/>
          <p:cNvCxnSpPr/>
          <p:nvPr/>
        </p:nvCxnSpPr>
        <p:spPr>
          <a:xfrm rot="5400000">
            <a:off x="4139804" y="4266009"/>
            <a:ext cx="350043" cy="1588"/>
          </a:xfrm>
          <a:prstGeom prst="straightConnector1">
            <a:avLst/>
          </a:prstGeom>
          <a:ln w="19050" cmpd="dbl">
            <a:solidFill>
              <a:srgbClr val="FF000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orme libre 355"/>
          <p:cNvSpPr/>
          <p:nvPr/>
        </p:nvSpPr>
        <p:spPr>
          <a:xfrm>
            <a:off x="1990725" y="4748211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7" name="Forme libre 356"/>
          <p:cNvSpPr/>
          <p:nvPr/>
        </p:nvSpPr>
        <p:spPr>
          <a:xfrm>
            <a:off x="2238375" y="4764880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Forme libre 357"/>
          <p:cNvSpPr/>
          <p:nvPr/>
        </p:nvSpPr>
        <p:spPr>
          <a:xfrm>
            <a:off x="2019300" y="4860130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9" name="Forme libre 358"/>
          <p:cNvSpPr/>
          <p:nvPr/>
        </p:nvSpPr>
        <p:spPr>
          <a:xfrm>
            <a:off x="2247900" y="4872037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0" name="Arc 359"/>
          <p:cNvSpPr/>
          <p:nvPr/>
        </p:nvSpPr>
        <p:spPr>
          <a:xfrm>
            <a:off x="3867151" y="3755231"/>
            <a:ext cx="342900" cy="240507"/>
          </a:xfrm>
          <a:prstGeom prst="arc">
            <a:avLst/>
          </a:prstGeom>
          <a:ln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Arc 360"/>
          <p:cNvSpPr/>
          <p:nvPr/>
        </p:nvSpPr>
        <p:spPr>
          <a:xfrm>
            <a:off x="3969544" y="4502944"/>
            <a:ext cx="342900" cy="504825"/>
          </a:xfrm>
          <a:prstGeom prst="arc">
            <a:avLst>
              <a:gd name="adj1" fmla="val 16200000"/>
              <a:gd name="adj2" fmla="val 211942"/>
            </a:avLst>
          </a:prstGeom>
          <a:ln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2" name="Forme libre 361"/>
          <p:cNvSpPr/>
          <p:nvPr/>
        </p:nvSpPr>
        <p:spPr>
          <a:xfrm>
            <a:off x="4198143" y="4852986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Forme libre 362"/>
          <p:cNvSpPr/>
          <p:nvPr/>
        </p:nvSpPr>
        <p:spPr>
          <a:xfrm>
            <a:off x="4367212" y="484346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4" name="Forme libre 363"/>
          <p:cNvSpPr/>
          <p:nvPr/>
        </p:nvSpPr>
        <p:spPr>
          <a:xfrm>
            <a:off x="4417218" y="4755355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5" name="Forme libre 364"/>
          <p:cNvSpPr/>
          <p:nvPr/>
        </p:nvSpPr>
        <p:spPr>
          <a:xfrm>
            <a:off x="4302918" y="486251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6" name="Arc 365"/>
          <p:cNvSpPr/>
          <p:nvPr/>
        </p:nvSpPr>
        <p:spPr>
          <a:xfrm flipH="1">
            <a:off x="4333875" y="4507706"/>
            <a:ext cx="342900" cy="504825"/>
          </a:xfrm>
          <a:prstGeom prst="arc">
            <a:avLst>
              <a:gd name="adj1" fmla="val 16200000"/>
              <a:gd name="adj2" fmla="val 211942"/>
            </a:avLst>
          </a:prstGeom>
          <a:ln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7" name="Connecteur droit 366"/>
          <p:cNvCxnSpPr/>
          <p:nvPr/>
        </p:nvCxnSpPr>
        <p:spPr>
          <a:xfrm rot="5400000" flipH="1" flipV="1">
            <a:off x="6350805" y="4179083"/>
            <a:ext cx="752475" cy="478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 rot="5400000" flipH="1" flipV="1">
            <a:off x="6772277" y="4152899"/>
            <a:ext cx="838199" cy="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 rot="16200000" flipV="1">
            <a:off x="6452793" y="3367483"/>
            <a:ext cx="669923" cy="714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 rot="16200000" flipV="1">
            <a:off x="6821910" y="3369840"/>
            <a:ext cx="656414" cy="79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rot="16200000" flipV="1">
            <a:off x="6196014" y="4231482"/>
            <a:ext cx="873920" cy="237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 rot="5400000" flipH="1" flipV="1">
            <a:off x="6633762" y="4042887"/>
            <a:ext cx="1260556" cy="721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V="1">
            <a:off x="7188201" y="4076698"/>
            <a:ext cx="76994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 flipV="1">
            <a:off x="6741320" y="3693319"/>
            <a:ext cx="38100" cy="2381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6438901" y="3590923"/>
            <a:ext cx="350044" cy="238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7147719" y="3570289"/>
            <a:ext cx="124620" cy="15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6727032" y="4562473"/>
            <a:ext cx="135731" cy="1190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 flipV="1">
            <a:off x="7042944" y="4576761"/>
            <a:ext cx="157957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V="1">
            <a:off x="7079457" y="4672011"/>
            <a:ext cx="180975" cy="166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6643688" y="4660105"/>
            <a:ext cx="197644" cy="285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 flipV="1">
            <a:off x="6828631" y="4686299"/>
            <a:ext cx="81757" cy="79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6991351" y="4686299"/>
            <a:ext cx="95250" cy="23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 rot="5400000" flipH="1" flipV="1">
            <a:off x="6086056" y="3246064"/>
            <a:ext cx="720000" cy="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e 390"/>
          <p:cNvGrpSpPr/>
          <p:nvPr/>
        </p:nvGrpSpPr>
        <p:grpSpPr>
          <a:xfrm rot="20850277">
            <a:off x="6278562" y="1468436"/>
            <a:ext cx="804863" cy="1609719"/>
            <a:chOff x="3729038" y="1552573"/>
            <a:chExt cx="804863" cy="1609719"/>
          </a:xfrm>
        </p:grpSpPr>
        <p:grpSp>
          <p:nvGrpSpPr>
            <p:cNvPr id="392" name="Groupe 139"/>
            <p:cNvGrpSpPr/>
            <p:nvPr/>
          </p:nvGrpSpPr>
          <p:grpSpPr>
            <a:xfrm>
              <a:off x="3729038" y="2695566"/>
              <a:ext cx="200026" cy="200026"/>
              <a:chOff x="4500562" y="2469349"/>
              <a:chExt cx="200026" cy="200026"/>
            </a:xfrm>
          </p:grpSpPr>
          <p:sp>
            <p:nvSpPr>
              <p:cNvPr id="398" name="Ellipse 397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9" name="Ellipse 398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393" name="Groupe 142"/>
            <p:cNvGrpSpPr/>
            <p:nvPr/>
          </p:nvGrpSpPr>
          <p:grpSpPr>
            <a:xfrm>
              <a:off x="4205288" y="2962266"/>
              <a:ext cx="200026" cy="200026"/>
              <a:chOff x="4500562" y="2469349"/>
              <a:chExt cx="200026" cy="200026"/>
            </a:xfrm>
          </p:grpSpPr>
          <p:sp>
            <p:nvSpPr>
              <p:cNvPr id="396" name="Ellipse 395"/>
              <p:cNvSpPr/>
              <p:nvPr/>
            </p:nvSpPr>
            <p:spPr>
              <a:xfrm>
                <a:off x="4529137" y="2497924"/>
                <a:ext cx="142876" cy="14287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397" name="Ellipse 396"/>
              <p:cNvSpPr/>
              <p:nvPr/>
            </p:nvSpPr>
            <p:spPr>
              <a:xfrm>
                <a:off x="4500562" y="2469349"/>
                <a:ext cx="200026" cy="20002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cxnSp>
          <p:nvCxnSpPr>
            <p:cNvPr id="394" name="Connecteur droit 393"/>
            <p:cNvCxnSpPr>
              <a:endCxn id="397" idx="2"/>
            </p:cNvCxnSpPr>
            <p:nvPr/>
          </p:nvCxnSpPr>
          <p:spPr>
            <a:xfrm>
              <a:off x="3886201" y="2833696"/>
              <a:ext cx="319087" cy="22858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/>
            <p:cNvCxnSpPr>
              <a:stCxn id="398" idx="7"/>
            </p:cNvCxnSpPr>
            <p:nvPr/>
          </p:nvCxnSpPr>
          <p:spPr>
            <a:xfrm rot="5400000" flipH="1" flipV="1">
              <a:off x="3610487" y="1821651"/>
              <a:ext cx="1192492" cy="6543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0" name="Ellipse 399"/>
          <p:cNvSpPr/>
          <p:nvPr/>
        </p:nvSpPr>
        <p:spPr>
          <a:xfrm>
            <a:off x="7372350" y="3559967"/>
            <a:ext cx="202406" cy="20240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FF00"/>
                </a:solidFill>
              </a:rPr>
              <a:t>A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401" name="Ellipse 400"/>
          <p:cNvSpPr/>
          <p:nvPr/>
        </p:nvSpPr>
        <p:spPr>
          <a:xfrm>
            <a:off x="6203156" y="1369216"/>
            <a:ext cx="202406" cy="20240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B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402" name="Groupe 401"/>
          <p:cNvGrpSpPr/>
          <p:nvPr/>
        </p:nvGrpSpPr>
        <p:grpSpPr>
          <a:xfrm rot="185449">
            <a:off x="6915438" y="2743236"/>
            <a:ext cx="128588" cy="1163367"/>
            <a:chOff x="4238626" y="2862286"/>
            <a:chExt cx="128588" cy="1223604"/>
          </a:xfrm>
        </p:grpSpPr>
        <p:cxnSp>
          <p:nvCxnSpPr>
            <p:cNvPr id="403" name="Connecteur droit 402"/>
            <p:cNvCxnSpPr/>
            <p:nvPr/>
          </p:nvCxnSpPr>
          <p:spPr>
            <a:xfrm rot="5214551" flipH="1" flipV="1">
              <a:off x="3697967" y="3456681"/>
              <a:ext cx="1223604" cy="3481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/>
            <p:cNvCxnSpPr/>
            <p:nvPr/>
          </p:nvCxnSpPr>
          <p:spPr>
            <a:xfrm flipV="1">
              <a:off x="4238629" y="2864643"/>
              <a:ext cx="104771" cy="69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/>
            <p:cNvCxnSpPr/>
            <p:nvPr/>
          </p:nvCxnSpPr>
          <p:spPr>
            <a:xfrm>
              <a:off x="4243390" y="2867029"/>
              <a:ext cx="104771" cy="69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/>
            <p:cNvCxnSpPr/>
            <p:nvPr/>
          </p:nvCxnSpPr>
          <p:spPr>
            <a:xfrm>
              <a:off x="4238626" y="3167063"/>
              <a:ext cx="128588" cy="237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Ellipse 406"/>
          <p:cNvSpPr/>
          <p:nvPr/>
        </p:nvSpPr>
        <p:spPr>
          <a:xfrm>
            <a:off x="7171531" y="2823366"/>
            <a:ext cx="202406" cy="20240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C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08" name="Ellipse 407"/>
          <p:cNvSpPr/>
          <p:nvPr/>
        </p:nvSpPr>
        <p:spPr>
          <a:xfrm>
            <a:off x="7369969" y="3983829"/>
            <a:ext cx="202406" cy="2024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09" name="Ellipse 408"/>
          <p:cNvSpPr/>
          <p:nvPr/>
        </p:nvSpPr>
        <p:spPr>
          <a:xfrm>
            <a:off x="6388894" y="4257672"/>
            <a:ext cx="202406" cy="20240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E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410" name="Connecteur droit 409"/>
          <p:cNvCxnSpPr/>
          <p:nvPr/>
        </p:nvCxnSpPr>
        <p:spPr>
          <a:xfrm>
            <a:off x="6198395" y="3786186"/>
            <a:ext cx="540544" cy="95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6193632" y="3707604"/>
            <a:ext cx="540544" cy="95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 rot="5400000" flipH="1" flipV="1">
            <a:off x="6570265" y="3651647"/>
            <a:ext cx="127003" cy="7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rot="5400000" flipH="1" flipV="1">
            <a:off x="6810376" y="4629149"/>
            <a:ext cx="126206" cy="23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 rot="16200000" flipV="1">
            <a:off x="6992544" y="4632720"/>
            <a:ext cx="114299" cy="238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 rot="16200000" flipV="1">
            <a:off x="7150896" y="3695699"/>
            <a:ext cx="40481" cy="4048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Groupe 148"/>
          <p:cNvGrpSpPr/>
          <p:nvPr/>
        </p:nvGrpSpPr>
        <p:grpSpPr>
          <a:xfrm>
            <a:off x="6743530" y="4095412"/>
            <a:ext cx="71609" cy="70247"/>
            <a:chOff x="3209754" y="3432572"/>
            <a:chExt cx="121444" cy="121444"/>
          </a:xfrm>
        </p:grpSpPr>
        <p:sp>
          <p:nvSpPr>
            <p:cNvPr id="437" name="Rectangle 436"/>
            <p:cNvSpPr/>
            <p:nvPr/>
          </p:nvSpPr>
          <p:spPr>
            <a:xfrm>
              <a:off x="3209754" y="3432572"/>
              <a:ext cx="121444" cy="121444"/>
            </a:xfrm>
            <a:prstGeom prst="rect">
              <a:avLst/>
            </a:prstGeom>
            <a:noFill/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8" name="Connecteur droit 437"/>
            <p:cNvCxnSpPr/>
            <p:nvPr/>
          </p:nvCxnSpPr>
          <p:spPr>
            <a:xfrm flipV="1"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/>
            <p:cNvCxnSpPr/>
            <p:nvPr/>
          </p:nvCxnSpPr>
          <p:spPr>
            <a:xfrm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e 152"/>
          <p:cNvGrpSpPr/>
          <p:nvPr/>
        </p:nvGrpSpPr>
        <p:grpSpPr>
          <a:xfrm>
            <a:off x="7107861" y="4097793"/>
            <a:ext cx="71609" cy="70247"/>
            <a:chOff x="3209754" y="3432572"/>
            <a:chExt cx="121444" cy="121444"/>
          </a:xfrm>
        </p:grpSpPr>
        <p:sp>
          <p:nvSpPr>
            <p:cNvPr id="434" name="Rectangle 433"/>
            <p:cNvSpPr/>
            <p:nvPr/>
          </p:nvSpPr>
          <p:spPr>
            <a:xfrm>
              <a:off x="3209754" y="3432572"/>
              <a:ext cx="121444" cy="121444"/>
            </a:xfrm>
            <a:prstGeom prst="rect">
              <a:avLst/>
            </a:prstGeom>
            <a:noFill/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5" name="Connecteur droit 434"/>
            <p:cNvCxnSpPr/>
            <p:nvPr/>
          </p:nvCxnSpPr>
          <p:spPr>
            <a:xfrm flipV="1"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/>
            <p:cNvCxnSpPr/>
            <p:nvPr/>
          </p:nvCxnSpPr>
          <p:spPr>
            <a:xfrm>
              <a:off x="3210095" y="3434953"/>
              <a:ext cx="120763" cy="116682"/>
            </a:xfrm>
            <a:prstGeom prst="line">
              <a:avLst/>
            </a:prstGeom>
            <a:ln w="95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Connecteur droit 418"/>
          <p:cNvCxnSpPr/>
          <p:nvPr/>
        </p:nvCxnSpPr>
        <p:spPr>
          <a:xfrm rot="5400000" flipH="1" flipV="1">
            <a:off x="6677032" y="4298219"/>
            <a:ext cx="142876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rot="5400000" flipH="1" flipV="1">
            <a:off x="7098515" y="4295839"/>
            <a:ext cx="142876" cy="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6798470" y="4295835"/>
            <a:ext cx="328612" cy="2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 rot="5400000" flipH="1" flipV="1">
            <a:off x="6836579" y="4181534"/>
            <a:ext cx="240500" cy="2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 rot="16200000" flipV="1">
            <a:off x="6669892" y="3402874"/>
            <a:ext cx="273835" cy="23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 rot="16200000" flipV="1">
            <a:off x="6991364" y="3407641"/>
            <a:ext cx="273835" cy="23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rot="5400000" flipH="1" flipV="1">
            <a:off x="6796566" y="3654085"/>
            <a:ext cx="467435" cy="30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rot="16200000" flipV="1">
            <a:off x="6650839" y="3652895"/>
            <a:ext cx="467435" cy="5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6812757" y="3417153"/>
            <a:ext cx="66675" cy="2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 flipV="1">
            <a:off x="7038976" y="3429059"/>
            <a:ext cx="8572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e 145"/>
          <p:cNvGrpSpPr/>
          <p:nvPr/>
        </p:nvGrpSpPr>
        <p:grpSpPr>
          <a:xfrm>
            <a:off x="6858001" y="3860058"/>
            <a:ext cx="200026" cy="200026"/>
            <a:chOff x="4500562" y="2469349"/>
            <a:chExt cx="200026" cy="200026"/>
          </a:xfrm>
        </p:grpSpPr>
        <p:sp>
          <p:nvSpPr>
            <p:cNvPr id="432" name="Ellipse 431"/>
            <p:cNvSpPr/>
            <p:nvPr/>
          </p:nvSpPr>
          <p:spPr>
            <a:xfrm>
              <a:off x="4529137" y="2497924"/>
              <a:ext cx="142876" cy="14287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4500562" y="2469349"/>
              <a:ext cx="200026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430" name="Connecteur droit 429"/>
          <p:cNvCxnSpPr/>
          <p:nvPr/>
        </p:nvCxnSpPr>
        <p:spPr>
          <a:xfrm rot="16200000" flipV="1">
            <a:off x="6766281" y="4256501"/>
            <a:ext cx="76200" cy="24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 rot="16200000" flipV="1">
            <a:off x="7082987" y="4261264"/>
            <a:ext cx="76200" cy="24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Forme libre 439"/>
          <p:cNvSpPr/>
          <p:nvPr/>
        </p:nvSpPr>
        <p:spPr>
          <a:xfrm>
            <a:off x="6272213" y="3733800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1" name="Forme libre 440"/>
          <p:cNvSpPr/>
          <p:nvPr/>
        </p:nvSpPr>
        <p:spPr>
          <a:xfrm>
            <a:off x="6355556" y="3752850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2" name="Forme libre 441"/>
          <p:cNvSpPr/>
          <p:nvPr/>
        </p:nvSpPr>
        <p:spPr>
          <a:xfrm>
            <a:off x="6443663" y="3738562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3" name="Forme libre 442"/>
          <p:cNvSpPr/>
          <p:nvPr/>
        </p:nvSpPr>
        <p:spPr>
          <a:xfrm>
            <a:off x="6748463" y="3867150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4" name="Forme libre 443"/>
          <p:cNvSpPr/>
          <p:nvPr/>
        </p:nvSpPr>
        <p:spPr>
          <a:xfrm>
            <a:off x="6768307" y="4421188"/>
            <a:ext cx="130968" cy="57150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5" name="Forme libre 444"/>
          <p:cNvSpPr/>
          <p:nvPr/>
        </p:nvSpPr>
        <p:spPr>
          <a:xfrm>
            <a:off x="6750845" y="3821906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6" name="Forme libre 445"/>
          <p:cNvSpPr/>
          <p:nvPr/>
        </p:nvSpPr>
        <p:spPr>
          <a:xfrm>
            <a:off x="6751638" y="3936206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7" name="Forme libre 446"/>
          <p:cNvSpPr/>
          <p:nvPr/>
        </p:nvSpPr>
        <p:spPr>
          <a:xfrm>
            <a:off x="6629401" y="3748087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8" name="Forme libre 447"/>
          <p:cNvSpPr/>
          <p:nvPr/>
        </p:nvSpPr>
        <p:spPr>
          <a:xfrm>
            <a:off x="6770688" y="4037806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1" name="Forme libre 450"/>
          <p:cNvSpPr/>
          <p:nvPr/>
        </p:nvSpPr>
        <p:spPr>
          <a:xfrm flipH="1">
            <a:off x="7050882" y="3883819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2" name="Forme libre 451"/>
          <p:cNvSpPr/>
          <p:nvPr/>
        </p:nvSpPr>
        <p:spPr>
          <a:xfrm flipH="1">
            <a:off x="6996907" y="4422775"/>
            <a:ext cx="130968" cy="57150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3" name="Forme libre 452"/>
          <p:cNvSpPr/>
          <p:nvPr/>
        </p:nvSpPr>
        <p:spPr>
          <a:xfrm flipH="1">
            <a:off x="7050882" y="3807619"/>
            <a:ext cx="110274" cy="18208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4" name="Forme libre 453"/>
          <p:cNvSpPr/>
          <p:nvPr/>
        </p:nvSpPr>
        <p:spPr>
          <a:xfrm flipH="1">
            <a:off x="7077870" y="395446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7" name="Forme libre 456"/>
          <p:cNvSpPr/>
          <p:nvPr/>
        </p:nvSpPr>
        <p:spPr>
          <a:xfrm flipH="1">
            <a:off x="7070726" y="4066381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8" name="Forme libre 457"/>
          <p:cNvSpPr/>
          <p:nvPr/>
        </p:nvSpPr>
        <p:spPr>
          <a:xfrm flipH="1">
            <a:off x="7008020" y="4391025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9" name="Forme libre 458"/>
          <p:cNvSpPr/>
          <p:nvPr/>
        </p:nvSpPr>
        <p:spPr>
          <a:xfrm>
            <a:off x="6838950" y="436721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0" name="Forme libre 459"/>
          <p:cNvSpPr/>
          <p:nvPr/>
        </p:nvSpPr>
        <p:spPr>
          <a:xfrm>
            <a:off x="6805612" y="4772024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1" name="Forme libre 460"/>
          <p:cNvSpPr/>
          <p:nvPr/>
        </p:nvSpPr>
        <p:spPr>
          <a:xfrm>
            <a:off x="7050882" y="4505324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2" name="Connecteur droit 461"/>
          <p:cNvCxnSpPr/>
          <p:nvPr/>
        </p:nvCxnSpPr>
        <p:spPr>
          <a:xfrm rot="5400000" flipH="1" flipV="1">
            <a:off x="6638926" y="4805362"/>
            <a:ext cx="257174" cy="476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 rot="5400000" flipH="1" flipV="1">
            <a:off x="7027070" y="4807744"/>
            <a:ext cx="257174" cy="476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Forme libre 466"/>
          <p:cNvSpPr/>
          <p:nvPr/>
        </p:nvSpPr>
        <p:spPr>
          <a:xfrm>
            <a:off x="6836568" y="4852986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8" name="Forme libre 467"/>
          <p:cNvSpPr/>
          <p:nvPr/>
        </p:nvSpPr>
        <p:spPr>
          <a:xfrm>
            <a:off x="7005637" y="484346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9" name="Forme libre 468"/>
          <p:cNvSpPr/>
          <p:nvPr/>
        </p:nvSpPr>
        <p:spPr>
          <a:xfrm>
            <a:off x="7055643" y="4755355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0" name="Forme libre 469"/>
          <p:cNvSpPr/>
          <p:nvPr/>
        </p:nvSpPr>
        <p:spPr>
          <a:xfrm>
            <a:off x="6941343" y="4894262"/>
            <a:ext cx="83343" cy="45719"/>
          </a:xfrm>
          <a:custGeom>
            <a:avLst/>
            <a:gdLst>
              <a:gd name="connsiteX0" fmla="*/ 0 w 110274"/>
              <a:gd name="connsiteY0" fmla="*/ 2381 h 18208"/>
              <a:gd name="connsiteX1" fmla="*/ 7143 w 110274"/>
              <a:gd name="connsiteY1" fmla="*/ 0 h 18208"/>
              <a:gd name="connsiteX2" fmla="*/ 40481 w 110274"/>
              <a:gd name="connsiteY2" fmla="*/ 4763 h 18208"/>
              <a:gd name="connsiteX3" fmla="*/ 59531 w 110274"/>
              <a:gd name="connsiteY3" fmla="*/ 2381 h 18208"/>
              <a:gd name="connsiteX4" fmla="*/ 83343 w 110274"/>
              <a:gd name="connsiteY4" fmla="*/ 7144 h 18208"/>
              <a:gd name="connsiteX5" fmla="*/ 90487 w 110274"/>
              <a:gd name="connsiteY5" fmla="*/ 14288 h 18208"/>
              <a:gd name="connsiteX6" fmla="*/ 109537 w 110274"/>
              <a:gd name="connsiteY6" fmla="*/ 14288 h 18208"/>
              <a:gd name="connsiteX7" fmla="*/ 109537 w 110274"/>
              <a:gd name="connsiteY7" fmla="*/ 11906 h 1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274" h="18208">
                <a:moveTo>
                  <a:pt x="0" y="2381"/>
                </a:moveTo>
                <a:cubicBezTo>
                  <a:pt x="2381" y="1587"/>
                  <a:pt x="4633" y="0"/>
                  <a:pt x="7143" y="0"/>
                </a:cubicBezTo>
                <a:cubicBezTo>
                  <a:pt x="13110" y="0"/>
                  <a:pt x="33367" y="3577"/>
                  <a:pt x="40481" y="4763"/>
                </a:cubicBezTo>
                <a:cubicBezTo>
                  <a:pt x="46831" y="3969"/>
                  <a:pt x="53132" y="2381"/>
                  <a:pt x="59531" y="2381"/>
                </a:cubicBezTo>
                <a:cubicBezTo>
                  <a:pt x="70473" y="2381"/>
                  <a:pt x="74547" y="4212"/>
                  <a:pt x="83343" y="7144"/>
                </a:cubicBezTo>
                <a:cubicBezTo>
                  <a:pt x="85724" y="9525"/>
                  <a:pt x="87685" y="12420"/>
                  <a:pt x="90487" y="14288"/>
                </a:cubicBezTo>
                <a:cubicBezTo>
                  <a:pt x="96367" y="18208"/>
                  <a:pt x="103399" y="16744"/>
                  <a:pt x="109537" y="14288"/>
                </a:cubicBezTo>
                <a:cubicBezTo>
                  <a:pt x="110274" y="13993"/>
                  <a:pt x="109537" y="12700"/>
                  <a:pt x="109537" y="11906"/>
                </a:cubicBezTo>
              </a:path>
            </a:pathLst>
          </a:cu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Arc 472"/>
          <p:cNvSpPr/>
          <p:nvPr/>
        </p:nvSpPr>
        <p:spPr>
          <a:xfrm flipH="1">
            <a:off x="3355975" y="1109809"/>
            <a:ext cx="1080000" cy="1080000"/>
          </a:xfrm>
          <a:prstGeom prst="arc">
            <a:avLst>
              <a:gd name="adj1" fmla="val 14060538"/>
              <a:gd name="adj2" fmla="val 18560963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4" name="Connecteur droit avec flèche 473"/>
          <p:cNvCxnSpPr/>
          <p:nvPr/>
        </p:nvCxnSpPr>
        <p:spPr>
          <a:xfrm rot="5400000">
            <a:off x="4146154" y="4945460"/>
            <a:ext cx="350043" cy="1588"/>
          </a:xfrm>
          <a:prstGeom prst="straightConnector1">
            <a:avLst/>
          </a:prstGeom>
          <a:ln w="19050" cmpd="dbl">
            <a:solidFill>
              <a:srgbClr val="FFC00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e 481"/>
          <p:cNvGrpSpPr/>
          <p:nvPr/>
        </p:nvGrpSpPr>
        <p:grpSpPr>
          <a:xfrm>
            <a:off x="6820694" y="4548189"/>
            <a:ext cx="303213" cy="315910"/>
            <a:chOff x="2166144" y="4694239"/>
            <a:chExt cx="303213" cy="315910"/>
          </a:xfrm>
        </p:grpSpPr>
        <p:cxnSp>
          <p:nvCxnSpPr>
            <p:cNvPr id="475" name="Connecteur droit 474"/>
            <p:cNvCxnSpPr/>
            <p:nvPr/>
          </p:nvCxnSpPr>
          <p:spPr>
            <a:xfrm>
              <a:off x="2166144" y="4694239"/>
              <a:ext cx="303213" cy="396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necteur droit 475"/>
            <p:cNvCxnSpPr/>
            <p:nvPr/>
          </p:nvCxnSpPr>
          <p:spPr>
            <a:xfrm rot="5400000" flipH="1" flipV="1">
              <a:off x="2165748" y="4854177"/>
              <a:ext cx="307181" cy="476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Connecteur droit 476"/>
            <p:cNvCxnSpPr/>
            <p:nvPr/>
          </p:nvCxnSpPr>
          <p:spPr>
            <a:xfrm>
              <a:off x="2240760" y="4974430"/>
              <a:ext cx="150015" cy="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Connecteur droit 477"/>
            <p:cNvCxnSpPr/>
            <p:nvPr/>
          </p:nvCxnSpPr>
          <p:spPr>
            <a:xfrm flipV="1">
              <a:off x="2250285" y="4905373"/>
              <a:ext cx="114297" cy="5000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cteur droit 478"/>
            <p:cNvCxnSpPr/>
            <p:nvPr/>
          </p:nvCxnSpPr>
          <p:spPr>
            <a:xfrm>
              <a:off x="2255045" y="4900611"/>
              <a:ext cx="107157" cy="476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cteur droit 479"/>
            <p:cNvCxnSpPr/>
            <p:nvPr/>
          </p:nvCxnSpPr>
          <p:spPr>
            <a:xfrm flipV="1">
              <a:off x="2247901" y="4952998"/>
              <a:ext cx="126206" cy="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onnecteur droit 480"/>
            <p:cNvCxnSpPr/>
            <p:nvPr/>
          </p:nvCxnSpPr>
          <p:spPr>
            <a:xfrm>
              <a:off x="2245520" y="4851399"/>
              <a:ext cx="123825" cy="714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3" name="Connecteur droit 482"/>
          <p:cNvCxnSpPr/>
          <p:nvPr/>
        </p:nvCxnSpPr>
        <p:spPr>
          <a:xfrm flipV="1">
            <a:off x="6924675" y="4721225"/>
            <a:ext cx="88900" cy="381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Arc 486"/>
          <p:cNvSpPr/>
          <p:nvPr/>
        </p:nvSpPr>
        <p:spPr>
          <a:xfrm>
            <a:off x="6483351" y="3748881"/>
            <a:ext cx="342900" cy="240507"/>
          </a:xfrm>
          <a:prstGeom prst="arc">
            <a:avLst/>
          </a:prstGeom>
          <a:ln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9" name="Connecteur droit avec flèche 488"/>
          <p:cNvCxnSpPr/>
          <p:nvPr/>
        </p:nvCxnSpPr>
        <p:spPr>
          <a:xfrm rot="5400000">
            <a:off x="6591301" y="4231483"/>
            <a:ext cx="184945" cy="795"/>
          </a:xfrm>
          <a:prstGeom prst="straightConnector1">
            <a:avLst/>
          </a:prstGeom>
          <a:ln w="19050" cmpd="dbl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eur droit avec flèche 490"/>
          <p:cNvCxnSpPr/>
          <p:nvPr/>
        </p:nvCxnSpPr>
        <p:spPr>
          <a:xfrm rot="5400000">
            <a:off x="7140576" y="4218783"/>
            <a:ext cx="184945" cy="795"/>
          </a:xfrm>
          <a:prstGeom prst="straightConnector1">
            <a:avLst/>
          </a:prstGeom>
          <a:ln w="19050" cmpd="dbl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/>
          <p:cNvCxnSpPr/>
          <p:nvPr/>
        </p:nvCxnSpPr>
        <p:spPr>
          <a:xfrm rot="5400000">
            <a:off x="6689726" y="4396583"/>
            <a:ext cx="184945" cy="795"/>
          </a:xfrm>
          <a:prstGeom prst="straightConnector1">
            <a:avLst/>
          </a:prstGeom>
          <a:ln w="12700" cmpd="sng">
            <a:solidFill>
              <a:srgbClr val="0070C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cteur droit avec flèche 493"/>
          <p:cNvCxnSpPr/>
          <p:nvPr/>
        </p:nvCxnSpPr>
        <p:spPr>
          <a:xfrm rot="5400000">
            <a:off x="7048501" y="4383883"/>
            <a:ext cx="184945" cy="795"/>
          </a:xfrm>
          <a:prstGeom prst="straightConnector1">
            <a:avLst/>
          </a:prstGeom>
          <a:ln w="12700" cmpd="sng">
            <a:solidFill>
              <a:srgbClr val="0070C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ZoneTexte 495"/>
          <p:cNvSpPr txBox="1"/>
          <p:nvPr/>
        </p:nvSpPr>
        <p:spPr>
          <a:xfrm>
            <a:off x="3171825" y="5153025"/>
            <a:ext cx="2279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dirty="0" smtClean="0"/>
              <a:t>Lorsque le levier tourne dans le sens trigonométrique :</a:t>
            </a:r>
          </a:p>
          <a:p>
            <a:pPr algn="just">
              <a:buFont typeface="Arial" pitchFamily="34" charset="0"/>
              <a:buChar char="•"/>
            </a:pPr>
            <a:r>
              <a:rPr lang="fr-FR" sz="1050" dirty="0" smtClean="0"/>
              <a:t> le piston se lève provoquant le refoulement du fluide</a:t>
            </a:r>
          </a:p>
          <a:p>
            <a:pPr algn="just">
              <a:buFont typeface="Arial" pitchFamily="34" charset="0"/>
              <a:buChar char="•"/>
            </a:pPr>
            <a:r>
              <a:rPr lang="fr-FR" sz="1050" dirty="0" smtClean="0"/>
              <a:t> l’aspiration provoque la montée du piston</a:t>
            </a:r>
          </a:p>
          <a:p>
            <a:pPr algn="just">
              <a:buFont typeface="Arial" pitchFamily="34" charset="0"/>
              <a:buChar char="•"/>
            </a:pPr>
            <a:r>
              <a:rPr lang="fr-FR" sz="1050" dirty="0" smtClean="0"/>
              <a:t> le fluide entre dans la chambre inférieure du piston</a:t>
            </a:r>
          </a:p>
        </p:txBody>
      </p:sp>
      <p:sp>
        <p:nvSpPr>
          <p:cNvPr id="497" name="ZoneTexte 496"/>
          <p:cNvSpPr txBox="1"/>
          <p:nvPr/>
        </p:nvSpPr>
        <p:spPr>
          <a:xfrm>
            <a:off x="5772150" y="5207000"/>
            <a:ext cx="2279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dirty="0" smtClean="0"/>
              <a:t>Lorsque le levier tourne dans le sens horaire :</a:t>
            </a:r>
          </a:p>
          <a:p>
            <a:pPr algn="just">
              <a:buFont typeface="Arial" pitchFamily="34" charset="0"/>
              <a:buChar char="•"/>
            </a:pPr>
            <a:r>
              <a:rPr lang="fr-FR" sz="1050" dirty="0" smtClean="0"/>
              <a:t> le piston descend et le joint monte</a:t>
            </a:r>
          </a:p>
          <a:p>
            <a:pPr algn="just">
              <a:buFont typeface="Arial" pitchFamily="34" charset="0"/>
              <a:buChar char="•"/>
            </a:pPr>
            <a:r>
              <a:rPr lang="fr-FR" sz="1050" dirty="0" smtClean="0"/>
              <a:t> le fluide passe alors de la chambre basse à la chambre haute</a:t>
            </a:r>
          </a:p>
          <a:p>
            <a:pPr algn="just">
              <a:buFont typeface="Arial" pitchFamily="34" charset="0"/>
              <a:buChar char="•"/>
            </a:pPr>
            <a:r>
              <a:rPr lang="fr-FR" sz="1050" dirty="0" smtClean="0"/>
              <a:t> le fluide est refoulé dans le circuit</a:t>
            </a:r>
          </a:p>
        </p:txBody>
      </p:sp>
      <p:cxnSp>
        <p:nvCxnSpPr>
          <p:cNvPr id="498" name="Connecteur droit avec flèche 497"/>
          <p:cNvCxnSpPr/>
          <p:nvPr/>
        </p:nvCxnSpPr>
        <p:spPr>
          <a:xfrm rot="5400000" flipH="1" flipV="1">
            <a:off x="6870304" y="4385072"/>
            <a:ext cx="180975" cy="2383"/>
          </a:xfrm>
          <a:prstGeom prst="straightConnector1">
            <a:avLst/>
          </a:prstGeom>
          <a:ln w="19050" cmpd="dbl">
            <a:solidFill>
              <a:srgbClr val="FF000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ompeManuel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4" y="776441"/>
            <a:ext cx="7076955" cy="50052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5153024"/>
            <a:ext cx="962025" cy="95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019173" y="5957754"/>
            <a:ext cx="37623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Pièce 4 : 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le trou central permet le passage du clapet 3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les trous radiaux permettent le passage du fluide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l’espace intermédiaire permet l’appui du ressort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la couronne extérieure permet le calage sur 2</a:t>
            </a:r>
            <a:endParaRPr lang="fr-FR" sz="105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171575" y="5029200"/>
            <a:ext cx="781050" cy="24765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1162050" y="4010026"/>
            <a:ext cx="2390775" cy="1247774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538788" y="5900605"/>
            <a:ext cx="2162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La pièce 6 est arrêtée par une goupille fendu (non désignée)</a:t>
            </a:r>
          </a:p>
          <a:p>
            <a:r>
              <a:rPr lang="fr-FR" sz="1050" dirty="0" smtClean="0"/>
              <a:t>Après montage les pates sont repliées (Image GDI)</a:t>
            </a:r>
            <a:endParaRPr lang="fr-FR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5" y="5886449"/>
            <a:ext cx="910106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7767639" y="1204780"/>
            <a:ext cx="1104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petits trous permettent le passage du fluide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6538913" y="2300288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548438" y="2500313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557963" y="2595563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548438" y="2714626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538913" y="2814638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534151" y="3005138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519863" y="3205163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572251" y="3405188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577013" y="3509963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543675" y="3609975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577012" y="3800475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510337" y="4514850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567487" y="4714875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529387" y="4824413"/>
            <a:ext cx="328612" cy="5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766525" y="4390977"/>
            <a:ext cx="155925" cy="81919"/>
          </a:xfrm>
          <a:prstGeom prst="rect">
            <a:avLst/>
          </a:prstGeom>
          <a:pattFill prst="dkUp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661605" y="2625689"/>
            <a:ext cx="439364" cy="443739"/>
            <a:chOff x="2266378" y="3041971"/>
            <a:chExt cx="862949" cy="871544"/>
          </a:xfrm>
        </p:grpSpPr>
        <p:cxnSp>
          <p:nvCxnSpPr>
            <p:cNvPr id="5" name="Connecteur droit 4"/>
            <p:cNvCxnSpPr/>
            <p:nvPr/>
          </p:nvCxnSpPr>
          <p:spPr>
            <a:xfrm rot="5400000" flipH="1" flipV="1">
              <a:off x="2891391" y="3675580"/>
              <a:ext cx="475223" cy="6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>
              <a:stCxn id="39" idx="5"/>
            </p:cNvCxnSpPr>
            <p:nvPr/>
          </p:nvCxnSpPr>
          <p:spPr>
            <a:xfrm>
              <a:off x="2266378" y="3041971"/>
              <a:ext cx="644304" cy="242978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>
            <a:stCxn id="39" idx="7"/>
          </p:cNvCxnSpPr>
          <p:nvPr/>
        </p:nvCxnSpPr>
        <p:spPr>
          <a:xfrm flipV="1">
            <a:off x="4661606" y="1262064"/>
            <a:ext cx="677161" cy="1266909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798140" y="1135857"/>
            <a:ext cx="812239" cy="2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(B)</a:t>
            </a:r>
            <a:endParaRPr lang="fr-FR" sz="1400" dirty="0">
              <a:solidFill>
                <a:srgbClr val="0070C0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4984356" y="3786219"/>
            <a:ext cx="221982" cy="221982"/>
            <a:chOff x="4984356" y="3786219"/>
            <a:chExt cx="221982" cy="221982"/>
          </a:xfrm>
        </p:grpSpPr>
        <p:sp>
          <p:nvSpPr>
            <p:cNvPr id="22" name="Ellipse 21"/>
            <p:cNvSpPr/>
            <p:nvPr/>
          </p:nvSpPr>
          <p:spPr>
            <a:xfrm>
              <a:off x="5026942" y="3825875"/>
              <a:ext cx="136776" cy="1367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Arc 25"/>
            <p:cNvSpPr/>
            <p:nvPr/>
          </p:nvSpPr>
          <p:spPr>
            <a:xfrm>
              <a:off x="4984356" y="3786219"/>
              <a:ext cx="221982" cy="221982"/>
            </a:xfrm>
            <a:prstGeom prst="arc">
              <a:avLst>
                <a:gd name="adj1" fmla="val 3158331"/>
                <a:gd name="adj2" fmla="val 1760537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FF0000"/>
                  </a:solidFill>
                </a:ln>
              </a:endParaRPr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4766525" y="4398209"/>
            <a:ext cx="15592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6200000">
            <a:off x="4944056" y="4126659"/>
            <a:ext cx="302939" cy="163839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 rot="16200000">
            <a:off x="5022049" y="4132163"/>
            <a:ext cx="152833" cy="1528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6" name="Connecteur droit 35"/>
          <p:cNvCxnSpPr>
            <a:stCxn id="35" idx="6"/>
          </p:cNvCxnSpPr>
          <p:nvPr/>
        </p:nvCxnSpPr>
        <p:spPr>
          <a:xfrm rot="16200000" flipV="1">
            <a:off x="5040865" y="4074562"/>
            <a:ext cx="114993" cy="2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6200000" flipV="1">
            <a:off x="4920668" y="4133380"/>
            <a:ext cx="0" cy="15992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16200000">
            <a:off x="4946438" y="3245597"/>
            <a:ext cx="302939" cy="163839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 rot="16200000">
            <a:off x="5024431" y="3251101"/>
            <a:ext cx="152833" cy="1528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 rot="10800000">
            <a:off x="4591050" y="3314700"/>
            <a:ext cx="411960" cy="805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613249" y="2705634"/>
            <a:ext cx="16" cy="609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5092700" y="3051175"/>
            <a:ext cx="130175" cy="31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16200000" flipV="1">
            <a:off x="4901957" y="3584819"/>
            <a:ext cx="390429" cy="25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175250" y="3889375"/>
            <a:ext cx="53975" cy="95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 flipH="1" flipV="1">
            <a:off x="4792896" y="3463829"/>
            <a:ext cx="865050" cy="50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4317722" y="3853373"/>
            <a:ext cx="1062036" cy="8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4488656" y="3850583"/>
            <a:ext cx="4712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(A)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37840" y="3072607"/>
            <a:ext cx="812239" cy="2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(C)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575890" y="3491707"/>
            <a:ext cx="812239" cy="2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</a:t>
            </a:r>
            <a:r>
              <a:rPr lang="fr-FR" sz="1050" dirty="0" smtClean="0">
                <a:solidFill>
                  <a:srgbClr val="FF0000"/>
                </a:solidFill>
              </a:rPr>
              <a:t>D)</a:t>
            </a:r>
            <a:endParaRPr lang="fr-FR" sz="1400" dirty="0">
              <a:solidFill>
                <a:srgbClr val="FF0000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502274" y="2469287"/>
            <a:ext cx="221982" cy="221982"/>
            <a:chOff x="5136756" y="3938619"/>
            <a:chExt cx="221982" cy="221982"/>
          </a:xfrm>
        </p:grpSpPr>
        <p:sp>
          <p:nvSpPr>
            <p:cNvPr id="39" name="Ellipse 38"/>
            <p:cNvSpPr/>
            <p:nvPr/>
          </p:nvSpPr>
          <p:spPr>
            <a:xfrm>
              <a:off x="5179342" y="3978275"/>
              <a:ext cx="136776" cy="1367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Arc 39"/>
            <p:cNvSpPr/>
            <p:nvPr/>
          </p:nvSpPr>
          <p:spPr>
            <a:xfrm>
              <a:off x="5136756" y="3938619"/>
              <a:ext cx="221982" cy="221982"/>
            </a:xfrm>
            <a:prstGeom prst="arc">
              <a:avLst>
                <a:gd name="adj1" fmla="val 3708764"/>
                <a:gd name="adj2" fmla="val 16237267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FF0000"/>
                  </a:solidFill>
                </a:ln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4258814" y="2426536"/>
                <a:ext cx="355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14" y="2426536"/>
                <a:ext cx="35516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5215961" y="2682235"/>
                <a:ext cx="335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61" y="2682235"/>
                <a:ext cx="3359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e 48"/>
          <p:cNvGrpSpPr/>
          <p:nvPr/>
        </p:nvGrpSpPr>
        <p:grpSpPr>
          <a:xfrm>
            <a:off x="4989649" y="2709743"/>
            <a:ext cx="221982" cy="221982"/>
            <a:chOff x="4984356" y="3786219"/>
            <a:chExt cx="221982" cy="221982"/>
          </a:xfrm>
        </p:grpSpPr>
        <p:sp>
          <p:nvSpPr>
            <p:cNvPr id="52" name="Ellipse 51"/>
            <p:cNvSpPr/>
            <p:nvPr/>
          </p:nvSpPr>
          <p:spPr>
            <a:xfrm>
              <a:off x="5026942" y="3825875"/>
              <a:ext cx="136776" cy="1367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3" name="Arc 52"/>
            <p:cNvSpPr/>
            <p:nvPr/>
          </p:nvSpPr>
          <p:spPr>
            <a:xfrm>
              <a:off x="4984356" y="3786219"/>
              <a:ext cx="221982" cy="221982"/>
            </a:xfrm>
            <a:prstGeom prst="arc">
              <a:avLst>
                <a:gd name="adj1" fmla="val 7817597"/>
                <a:gd name="adj2" fmla="val 17605374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FF0000"/>
                  </a:solidFill>
                </a:ln>
              </a:endParaRPr>
            </a:p>
          </p:txBody>
        </p:sp>
      </p:grpSp>
      <p:cxnSp>
        <p:nvCxnSpPr>
          <p:cNvPr id="54" name="Connecteur droit 53"/>
          <p:cNvCxnSpPr/>
          <p:nvPr/>
        </p:nvCxnSpPr>
        <p:spPr>
          <a:xfrm flipH="1">
            <a:off x="4954134" y="2681953"/>
            <a:ext cx="61854" cy="16401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4764879" y="3063469"/>
                <a:ext cx="3561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79" y="3063469"/>
                <a:ext cx="35618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5100969" y="4104499"/>
                <a:ext cx="319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969" y="4104499"/>
                <a:ext cx="31989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5179827" y="3797668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27" y="3797668"/>
                <a:ext cx="32861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766525" y="4390977"/>
            <a:ext cx="155925" cy="81919"/>
          </a:xfrm>
          <a:prstGeom prst="rect">
            <a:avLst/>
          </a:prstGeom>
          <a:pattFill prst="dkUp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660902" y="2637036"/>
            <a:ext cx="523402" cy="1188839"/>
            <a:chOff x="2264995" y="3064256"/>
            <a:chExt cx="1028006" cy="2334988"/>
          </a:xfrm>
        </p:grpSpPr>
        <p:cxnSp>
          <p:nvCxnSpPr>
            <p:cNvPr id="5" name="Connecteur droit 4"/>
            <p:cNvCxnSpPr>
              <a:stCxn id="22" idx="0"/>
            </p:cNvCxnSpPr>
            <p:nvPr/>
          </p:nvCxnSpPr>
          <p:spPr>
            <a:xfrm flipV="1">
              <a:off x="3118249" y="3438292"/>
              <a:ext cx="11077" cy="196095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>
              <a:stCxn id="11" idx="5"/>
            </p:cNvCxnSpPr>
            <p:nvPr/>
          </p:nvCxnSpPr>
          <p:spPr>
            <a:xfrm rot="16200000" flipH="1">
              <a:off x="2514718" y="2814533"/>
              <a:ext cx="364886" cy="864332"/>
            </a:xfrm>
            <a:prstGeom prst="line">
              <a:avLst/>
            </a:prstGeom>
            <a:ln w="28575">
              <a:solidFill>
                <a:srgbClr val="0070C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llipse 9"/>
          <p:cNvSpPr/>
          <p:nvPr/>
        </p:nvSpPr>
        <p:spPr>
          <a:xfrm>
            <a:off x="5072063" y="279796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7"/>
          </p:cNvCxnSpPr>
          <p:nvPr/>
        </p:nvCxnSpPr>
        <p:spPr>
          <a:xfrm rot="5400000" flipH="1" flipV="1">
            <a:off x="4376297" y="1546667"/>
            <a:ext cx="1247073" cy="67786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4510992" y="2482647"/>
            <a:ext cx="175628" cy="18088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026942" y="3825875"/>
            <a:ext cx="136776" cy="13677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5" name="ZoneTexte 24"/>
          <p:cNvSpPr txBox="1"/>
          <p:nvPr/>
        </p:nvSpPr>
        <p:spPr>
          <a:xfrm>
            <a:off x="4798140" y="1135857"/>
            <a:ext cx="812239" cy="2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(B)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984356" y="3786219"/>
            <a:ext cx="221982" cy="221982"/>
          </a:xfrm>
          <a:prstGeom prst="arc">
            <a:avLst>
              <a:gd name="adj1" fmla="val 20858275"/>
              <a:gd name="adj2" fmla="val 1133552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4766525" y="4398209"/>
            <a:ext cx="15592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6200000">
            <a:off x="4944056" y="4126659"/>
            <a:ext cx="302939" cy="163839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5095525" y="4017171"/>
            <a:ext cx="2732" cy="481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6200000" flipV="1">
            <a:off x="4920668" y="4133380"/>
            <a:ext cx="0" cy="15992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 flipV="1">
            <a:off x="4591050" y="3314700"/>
            <a:ext cx="261942" cy="402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4260059" y="2986086"/>
            <a:ext cx="656431" cy="7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4317722" y="3853373"/>
            <a:ext cx="1062036" cy="8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4488656" y="3850583"/>
            <a:ext cx="4712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(A)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37840" y="3072607"/>
            <a:ext cx="812239" cy="2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(C)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008676" y="4360048"/>
            <a:ext cx="581897" cy="2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(D)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4258814" y="2426536"/>
                <a:ext cx="355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14" y="2426536"/>
                <a:ext cx="35516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5215961" y="2682235"/>
                <a:ext cx="335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61" y="2682235"/>
                <a:ext cx="3359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5100969" y="4104499"/>
                <a:ext cx="319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969" y="4104499"/>
                <a:ext cx="31989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5179827" y="3797668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27" y="3797668"/>
                <a:ext cx="32861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4718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205</Words>
  <Application>Microsoft Office PowerPoint</Application>
  <PresentationFormat>Affichage à l'écran (4:3)</PresentationFormat>
  <Paragraphs>61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24</cp:revision>
  <dcterms:modified xsi:type="dcterms:W3CDTF">2012-10-22T06:15:33Z</dcterms:modified>
</cp:coreProperties>
</file>