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20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309"/>
            <a:ext cx="9144000" cy="636938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Connecteur droit 134"/>
          <p:cNvCxnSpPr/>
          <p:nvPr/>
        </p:nvCxnSpPr>
        <p:spPr>
          <a:xfrm flipH="1" flipV="1">
            <a:off x="7770613" y="2545138"/>
            <a:ext cx="979" cy="111694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>
            <a:off x="7354039" y="3410200"/>
            <a:ext cx="1077793" cy="810889"/>
            <a:chOff x="530399" y="2764233"/>
            <a:chExt cx="2070460" cy="1557732"/>
          </a:xfrm>
        </p:grpSpPr>
        <p:sp>
          <p:nvSpPr>
            <p:cNvPr id="82" name="ZoneTexte 81"/>
            <p:cNvSpPr txBox="1"/>
            <p:nvPr/>
          </p:nvSpPr>
          <p:spPr>
            <a:xfrm>
              <a:off x="1645690" y="3010644"/>
              <a:ext cx="955169" cy="48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C00000"/>
                  </a:solidFill>
                </a:rPr>
                <a:t>(10)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80589" y="3195267"/>
              <a:ext cx="900116" cy="4595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/>
            <p:cNvCxnSpPr/>
            <p:nvPr/>
          </p:nvCxnSpPr>
          <p:spPr>
            <a:xfrm flipV="1">
              <a:off x="1330645" y="3608962"/>
              <a:ext cx="1881" cy="71300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166621" y="2764233"/>
                  <a:ext cx="614084" cy="532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764233"/>
                  <a:ext cx="614084" cy="5321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cteur droit 82"/>
            <p:cNvCxnSpPr>
              <a:endCxn id="118" idx="6"/>
            </p:cNvCxnSpPr>
            <p:nvPr/>
          </p:nvCxnSpPr>
          <p:spPr>
            <a:xfrm flipH="1" flipV="1">
              <a:off x="530399" y="3414426"/>
              <a:ext cx="1875694" cy="25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4139952" y="1942655"/>
            <a:ext cx="954155" cy="2269593"/>
            <a:chOff x="2146131" y="2918491"/>
            <a:chExt cx="1759022" cy="4184084"/>
          </a:xfrm>
        </p:grpSpPr>
        <p:cxnSp>
          <p:nvCxnSpPr>
            <p:cNvPr id="87" name="Connecteur droit 86"/>
            <p:cNvCxnSpPr>
              <a:stCxn id="111" idx="1"/>
            </p:cNvCxnSpPr>
            <p:nvPr/>
          </p:nvCxnSpPr>
          <p:spPr>
            <a:xfrm flipH="1" flipV="1">
              <a:off x="3129329" y="3438291"/>
              <a:ext cx="775824" cy="270920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ZoneTexte 87"/>
                <p:cNvSpPr txBox="1"/>
                <p:nvPr/>
              </p:nvSpPr>
              <p:spPr>
                <a:xfrm>
                  <a:off x="2519064" y="2918491"/>
                  <a:ext cx="608772" cy="5106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8" name="ZoneTexte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064" y="2918491"/>
                  <a:ext cx="608772" cy="51065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2146131" y="3425058"/>
              <a:ext cx="983196" cy="4091"/>
            </a:xfrm>
            <a:prstGeom prst="line">
              <a:avLst/>
            </a:prstGeom>
            <a:ln w="28575">
              <a:solidFill>
                <a:srgbClr val="FFFF0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lipse 89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198071" y="6634471"/>
              <a:ext cx="625627" cy="46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727342" y="980728"/>
            <a:ext cx="2759242" cy="2685232"/>
            <a:chOff x="2948053" y="2958473"/>
            <a:chExt cx="5086772" cy="4950332"/>
          </a:xfrm>
        </p:grpSpPr>
        <p:sp>
          <p:nvSpPr>
            <p:cNvPr id="93" name="ZoneTexte 92"/>
            <p:cNvSpPr txBox="1"/>
            <p:nvPr/>
          </p:nvSpPr>
          <p:spPr>
            <a:xfrm>
              <a:off x="5122210" y="2979749"/>
              <a:ext cx="786319" cy="46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(19)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4" name="Connecteur droit 93"/>
            <p:cNvCxnSpPr/>
            <p:nvPr/>
          </p:nvCxnSpPr>
          <p:spPr>
            <a:xfrm flipH="1" flipV="1">
              <a:off x="3129327" y="3438291"/>
              <a:ext cx="4905498" cy="15115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ZoneTexte 94"/>
                <p:cNvSpPr txBox="1"/>
                <p:nvPr/>
              </p:nvSpPr>
              <p:spPr>
                <a:xfrm>
                  <a:off x="3160216" y="2958473"/>
                  <a:ext cx="521578" cy="510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5" name="ZoneTexte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2958473"/>
                  <a:ext cx="521578" cy="51065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Connecteur droit 95"/>
            <p:cNvCxnSpPr>
              <a:stCxn id="111" idx="0"/>
            </p:cNvCxnSpPr>
            <p:nvPr/>
          </p:nvCxnSpPr>
          <p:spPr>
            <a:xfrm flipH="1" flipV="1">
              <a:off x="3129327" y="3429145"/>
              <a:ext cx="616828" cy="4479660"/>
            </a:xfrm>
            <a:prstGeom prst="line">
              <a:avLst/>
            </a:prstGeom>
            <a:ln w="28575">
              <a:solidFill>
                <a:srgbClr val="FF000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5451832" y="2702711"/>
            <a:ext cx="676417" cy="883546"/>
            <a:chOff x="2592644" y="2742473"/>
            <a:chExt cx="1448082" cy="1891507"/>
          </a:xfrm>
        </p:grpSpPr>
        <p:sp>
          <p:nvSpPr>
            <p:cNvPr id="100" name="ZoneTexte 99"/>
            <p:cNvSpPr txBox="1"/>
            <p:nvPr/>
          </p:nvSpPr>
          <p:spPr>
            <a:xfrm>
              <a:off x="2592646" y="2742473"/>
              <a:ext cx="1448080" cy="543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92D050"/>
                  </a:solidFill>
                </a:rPr>
                <a:t>(37)</a:t>
              </a:r>
              <a:endParaRPr lang="fr-FR" sz="1400" dirty="0">
                <a:solidFill>
                  <a:srgbClr val="92D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3160216" y="3073042"/>
                  <a:ext cx="611990" cy="5930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2"/>
                  <a:ext cx="611990" cy="59300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Ellipse 10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592644" y="4090393"/>
              <a:ext cx="867408" cy="543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(21</a:t>
              </a:r>
              <a:r>
                <a:rPr lang="fr-FR" sz="1050" dirty="0" smtClean="0">
                  <a:solidFill>
                    <a:srgbClr val="FF0000"/>
                  </a:solidFill>
                </a:rPr>
                <a:t>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4551840" y="3030650"/>
            <a:ext cx="2615087" cy="828018"/>
            <a:chOff x="1998880" y="2076207"/>
            <a:chExt cx="4821015" cy="15264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ZoneTexte 108"/>
                <p:cNvSpPr txBox="1"/>
                <p:nvPr/>
              </p:nvSpPr>
              <p:spPr>
                <a:xfrm>
                  <a:off x="3160216" y="2955518"/>
                  <a:ext cx="647163" cy="510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2955518"/>
                  <a:ext cx="647163" cy="51065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Connecteur droit 109"/>
            <p:cNvCxnSpPr>
              <a:stCxn id="118" idx="2"/>
            </p:cNvCxnSpPr>
            <p:nvPr/>
          </p:nvCxnSpPr>
          <p:spPr>
            <a:xfrm flipH="1">
              <a:off x="3138126" y="3399892"/>
              <a:ext cx="3681769" cy="7042"/>
            </a:xfrm>
            <a:prstGeom prst="line">
              <a:avLst/>
            </a:prstGeom>
            <a:ln w="28575">
              <a:solidFill>
                <a:srgbClr val="FFC00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1998880" y="2076207"/>
              <a:ext cx="863318" cy="46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(27)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6732240" y="3410199"/>
            <a:ext cx="804092" cy="434817"/>
            <a:chOff x="2155490" y="2778877"/>
            <a:chExt cx="1482376" cy="801603"/>
          </a:xfrm>
        </p:grpSpPr>
        <p:sp>
          <p:nvSpPr>
            <p:cNvPr id="114" name="ZoneTexte 113"/>
            <p:cNvSpPr txBox="1"/>
            <p:nvPr/>
          </p:nvSpPr>
          <p:spPr>
            <a:xfrm>
              <a:off x="2155490" y="2958473"/>
              <a:ext cx="1061368" cy="46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C000"/>
                  </a:solidFill>
                </a:rPr>
                <a:t>(</a:t>
              </a:r>
              <a:r>
                <a:rPr lang="fr-FR" sz="1050" dirty="0" smtClean="0">
                  <a:solidFill>
                    <a:srgbClr val="FFC000"/>
                  </a:solidFill>
                </a:rPr>
                <a:t>28)</a:t>
              </a:r>
              <a:endParaRPr lang="fr-FR" sz="1400" dirty="0">
                <a:solidFill>
                  <a:srgbClr val="FFC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3160216" y="2778877"/>
                  <a:ext cx="477650" cy="510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6" name="ZoneTexte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2778877"/>
                  <a:ext cx="477650" cy="51065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Ellipse 117"/>
            <p:cNvSpPr/>
            <p:nvPr/>
          </p:nvSpPr>
          <p:spPr>
            <a:xfrm>
              <a:off x="2956853" y="3225215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5950566" y="2080300"/>
            <a:ext cx="814906" cy="945793"/>
            <a:chOff x="2858166" y="1859082"/>
            <a:chExt cx="1502313" cy="1743609"/>
          </a:xfrm>
        </p:grpSpPr>
        <p:sp>
          <p:nvSpPr>
            <p:cNvPr id="121" name="ZoneTexte 120"/>
            <p:cNvSpPr txBox="1"/>
            <p:nvPr/>
          </p:nvSpPr>
          <p:spPr>
            <a:xfrm>
              <a:off x="3574161" y="1859082"/>
              <a:ext cx="786318" cy="46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2060"/>
                  </a:solidFill>
                </a:rPr>
                <a:t>(15)</a:t>
              </a:r>
              <a:endParaRPr lang="fr-FR" sz="14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ZoneTexte 122"/>
                <p:cNvSpPr txBox="1"/>
                <p:nvPr/>
              </p:nvSpPr>
              <p:spPr>
                <a:xfrm>
                  <a:off x="3160216" y="2992095"/>
                  <a:ext cx="620593" cy="5106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3" name="ZoneTexte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2992095"/>
                  <a:ext cx="620593" cy="51065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123"/>
            <p:cNvCxnSpPr>
              <a:stCxn id="132" idx="4"/>
            </p:cNvCxnSpPr>
            <p:nvPr/>
          </p:nvCxnSpPr>
          <p:spPr>
            <a:xfrm>
              <a:off x="2858166" y="2495222"/>
              <a:ext cx="271161" cy="933923"/>
            </a:xfrm>
            <a:prstGeom prst="line">
              <a:avLst/>
            </a:prstGeom>
            <a:ln w="28575">
              <a:solidFill>
                <a:srgbClr val="00B0F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Ellipse 124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7" name="Groupe 126"/>
          <p:cNvGrpSpPr/>
          <p:nvPr/>
        </p:nvGrpSpPr>
        <p:grpSpPr>
          <a:xfrm>
            <a:off x="5504996" y="1964340"/>
            <a:ext cx="714087" cy="461023"/>
            <a:chOff x="2299102" y="2752776"/>
            <a:chExt cx="1316448" cy="849915"/>
          </a:xfrm>
        </p:grpSpPr>
        <p:sp>
          <p:nvSpPr>
            <p:cNvPr id="128" name="ZoneTexte 127"/>
            <p:cNvSpPr txBox="1"/>
            <p:nvPr/>
          </p:nvSpPr>
          <p:spPr>
            <a:xfrm>
              <a:off x="2299102" y="2958473"/>
              <a:ext cx="917759" cy="46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F0"/>
                  </a:solidFill>
                </a:rPr>
                <a:t>(</a:t>
              </a:r>
              <a:r>
                <a:rPr lang="fr-FR" sz="1050" dirty="0" smtClean="0">
                  <a:solidFill>
                    <a:srgbClr val="00B0F0"/>
                  </a:solidFill>
                </a:rPr>
                <a:t>20)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3160216" y="2752776"/>
                  <a:ext cx="455334" cy="510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𝐺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2752776"/>
                  <a:ext cx="455334" cy="51065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Ellipse 131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 rot="7941021">
            <a:off x="5234090" y="2443466"/>
            <a:ext cx="717001" cy="462319"/>
            <a:chOff x="3227157" y="2899492"/>
            <a:chExt cx="1613788" cy="1040557"/>
          </a:xfrm>
        </p:grpSpPr>
        <p:cxnSp>
          <p:nvCxnSpPr>
            <p:cNvPr id="138" name="Connecteur droit 137"/>
            <p:cNvCxnSpPr>
              <a:stCxn id="132" idx="2"/>
            </p:cNvCxnSpPr>
            <p:nvPr/>
          </p:nvCxnSpPr>
          <p:spPr>
            <a:xfrm rot="2858979" flipV="1">
              <a:off x="3338253" y="2869826"/>
              <a:ext cx="959127" cy="1181320"/>
            </a:xfrm>
            <a:prstGeom prst="curvedConnector3">
              <a:avLst>
                <a:gd name="adj1" fmla="val 122779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>
              <a:endCxn id="104" idx="1"/>
            </p:cNvCxnSpPr>
            <p:nvPr/>
          </p:nvCxnSpPr>
          <p:spPr>
            <a:xfrm rot="13658979">
              <a:off x="4359404" y="2984572"/>
              <a:ext cx="268321" cy="9816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riangle isocèle 66"/>
          <p:cNvSpPr/>
          <p:nvPr/>
        </p:nvSpPr>
        <p:spPr>
          <a:xfrm rot="7941491" flipV="1">
            <a:off x="5404095" y="2836858"/>
            <a:ext cx="160935" cy="108972"/>
          </a:xfrm>
          <a:prstGeom prst="triangl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4139952" y="2232659"/>
            <a:ext cx="0" cy="1988429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4139952" y="4221088"/>
            <a:ext cx="3630661" cy="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051117" y="2217434"/>
            <a:ext cx="374851" cy="2335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135"/>
          <p:cNvCxnSpPr/>
          <p:nvPr/>
        </p:nvCxnSpPr>
        <p:spPr>
          <a:xfrm>
            <a:off x="7238543" y="2545138"/>
            <a:ext cx="5320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endCxn id="134" idx="2"/>
          </p:cNvCxnSpPr>
          <p:nvPr/>
        </p:nvCxnSpPr>
        <p:spPr>
          <a:xfrm flipV="1">
            <a:off x="7238543" y="2450998"/>
            <a:ext cx="0" cy="10952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111" idx="7"/>
            <a:endCxn id="104" idx="3"/>
          </p:cNvCxnSpPr>
          <p:nvPr/>
        </p:nvCxnSpPr>
        <p:spPr>
          <a:xfrm flipV="1">
            <a:off x="5226415" y="3080227"/>
            <a:ext cx="415030" cy="61395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>
            <a:off x="6158215" y="2932830"/>
            <a:ext cx="1617431" cy="824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lipse 148"/>
          <p:cNvSpPr/>
          <p:nvPr/>
        </p:nvSpPr>
        <p:spPr>
          <a:xfrm>
            <a:off x="7147887" y="2241340"/>
            <a:ext cx="168888" cy="1739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>
            <a:stCxn id="132" idx="6"/>
            <a:endCxn id="149" idx="2"/>
          </p:cNvCxnSpPr>
          <p:nvPr/>
        </p:nvCxnSpPr>
        <p:spPr>
          <a:xfrm flipV="1">
            <a:off x="6044122" y="2328309"/>
            <a:ext cx="1103765" cy="701"/>
          </a:xfrm>
          <a:prstGeom prst="line">
            <a:avLst/>
          </a:prstGeom>
          <a:ln w="28575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ZoneTexte 150"/>
              <p:cNvSpPr txBox="1"/>
              <p:nvPr/>
            </p:nvSpPr>
            <p:spPr>
              <a:xfrm>
                <a:off x="7051117" y="1935067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17" y="1935067"/>
                <a:ext cx="282513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ZoneTexte 151"/>
              <p:cNvSpPr txBox="1"/>
              <p:nvPr/>
            </p:nvSpPr>
            <p:spPr>
              <a:xfrm>
                <a:off x="5168382" y="2645200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82" y="2645200"/>
                <a:ext cx="282513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757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2012-01-05T21:08:31Z</dcterms:created>
  <dcterms:modified xsi:type="dcterms:W3CDTF">2012-01-09T23:36:33Z</dcterms:modified>
</cp:coreProperties>
</file>