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handoutMasterIdLst>
    <p:handoutMasterId r:id="rId10"/>
  </p:handoutMasterIdLst>
  <p:sldIdLst>
    <p:sldId id="301" r:id="rId2"/>
    <p:sldId id="300" r:id="rId3"/>
    <p:sldId id="303" r:id="rId4"/>
    <p:sldId id="304" r:id="rId5"/>
    <p:sldId id="305" r:id="rId6"/>
    <p:sldId id="302" r:id="rId7"/>
    <p:sldId id="306" r:id="rId8"/>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66FFFF"/>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4" autoAdjust="0"/>
    <p:restoredTop sz="88034" autoAdjust="0"/>
  </p:normalViewPr>
  <p:slideViewPr>
    <p:cSldViewPr snapToGrid="0">
      <p:cViewPr varScale="1">
        <p:scale>
          <a:sx n="66" d="100"/>
          <a:sy n="66" d="100"/>
        </p:scale>
        <p:origin x="-1620" y="-96"/>
      </p:cViewPr>
      <p:guideLst>
        <p:guide orient="horz" pos="2160"/>
        <p:guide pos="2880"/>
      </p:guideLst>
    </p:cSldViewPr>
  </p:slideViewPr>
  <p:notesTextViewPr>
    <p:cViewPr>
      <p:scale>
        <a:sx n="100" d="100"/>
        <a:sy n="100" d="100"/>
      </p:scale>
      <p:origin x="0" y="0"/>
    </p:cViewPr>
  </p:notesTextViewPr>
  <p:notesViewPr>
    <p:cSldViewPr snapToGrid="0">
      <p:cViewPr varScale="1">
        <p:scale>
          <a:sx n="89" d="100"/>
          <a:sy n="89" d="100"/>
        </p:scale>
        <p:origin x="-38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defRPr>
            </a:lvl1pPr>
            <a:extLst/>
          </a:lstStyle>
          <a:p>
            <a:pPr>
              <a:defRPr/>
            </a:pPr>
            <a:endParaRPr lang="fr-FR"/>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fontAlgn="auto">
              <a:spcBef>
                <a:spcPts val="0"/>
              </a:spcBef>
              <a:spcAft>
                <a:spcPts val="0"/>
              </a:spcAft>
              <a:defRPr>
                <a:latin typeface="+mn-lt"/>
              </a:defRPr>
            </a:lvl1pPr>
            <a:extLst/>
          </a:lstStyle>
          <a:p>
            <a:pPr>
              <a:defRPr/>
            </a:pPr>
            <a:fld id="{69532966-F6C4-4315-8CC8-315E75E19347}" type="datetimeFigureOut">
              <a:rPr lang="fr-FR"/>
              <a:pPr>
                <a:defRPr/>
              </a:pPr>
              <a:t>19/02/2013</a:t>
            </a:fld>
            <a:endParaRPr lang="fr-FR"/>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fontAlgn="auto">
              <a:spcBef>
                <a:spcPts val="0"/>
              </a:spcBef>
              <a:spcAft>
                <a:spcPts val="0"/>
              </a:spcAft>
              <a:defRPr>
                <a:latin typeface="+mn-lt"/>
              </a:defRPr>
            </a:lvl1pPr>
            <a:extLst/>
          </a:lstStyle>
          <a:p>
            <a:pPr>
              <a:defRPr/>
            </a:pPr>
            <a:endParaRPr lang="fr-FR"/>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fontAlgn="auto">
              <a:spcBef>
                <a:spcPts val="0"/>
              </a:spcBef>
              <a:spcAft>
                <a:spcPts val="0"/>
              </a:spcAft>
              <a:defRPr>
                <a:latin typeface="+mn-lt"/>
              </a:defRPr>
            </a:lvl1pPr>
            <a:extLst/>
          </a:lstStyle>
          <a:p>
            <a:pPr>
              <a:defRPr/>
            </a:pPr>
            <a:fld id="{35C7B8B9-7B55-40AC-BAE4-7B16D40F3665}" type="slidenum">
              <a:rPr lang="fr-FR"/>
              <a:pPr>
                <a:defRPr/>
              </a:pPr>
              <a:t>‹N°›</a:t>
            </a:fld>
            <a:endParaRPr lang="fr-FR"/>
          </a:p>
        </p:txBody>
      </p:sp>
    </p:spTree>
    <p:extLst>
      <p:ext uri="{BB962C8B-B14F-4D97-AF65-F5344CB8AC3E}">
        <p14:creationId xmlns:p14="http://schemas.microsoft.com/office/powerpoint/2010/main" val="2886184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defRPr>
            </a:lvl1pPr>
            <a:extLst/>
          </a:lstStyle>
          <a:p>
            <a:pPr>
              <a:defRPr/>
            </a:pPr>
            <a:endParaRPr lang="fr-FR"/>
          </a:p>
        </p:txBody>
      </p:sp>
      <p:sp>
        <p:nvSpPr>
          <p:cNvPr id="3" name="Rectangle 3"/>
          <p:cNvSpPr>
            <a:spLocks noGrp="1"/>
          </p:cNvSpPr>
          <p:nvPr>
            <p:ph type="dt" idx="1"/>
          </p:nvPr>
        </p:nvSpPr>
        <p:spPr>
          <a:xfrm>
            <a:off x="3884613" y="0"/>
            <a:ext cx="2971800" cy="457200"/>
          </a:xfrm>
          <a:prstGeom prst="rect">
            <a:avLst/>
          </a:prstGeom>
        </p:spPr>
        <p:txBody>
          <a:bodyPr vert="horz"/>
          <a:lstStyle>
            <a:lvl1pPr fontAlgn="auto">
              <a:spcBef>
                <a:spcPts val="0"/>
              </a:spcBef>
              <a:spcAft>
                <a:spcPts val="0"/>
              </a:spcAft>
              <a:defRPr>
                <a:latin typeface="+mn-lt"/>
              </a:defRPr>
            </a:lvl1pPr>
            <a:extLst/>
          </a:lstStyle>
          <a:p>
            <a:pPr>
              <a:defRPr/>
            </a:pPr>
            <a:fld id="{FF050B57-740E-4E2E-B165-087A76A04EDE}" type="datetimeFigureOut">
              <a:rPr lang="fr-FR"/>
              <a:pPr>
                <a:defRPr/>
              </a:pPr>
              <a:t>19/02/2013</a:t>
            </a:fld>
            <a:endParaRPr lang="fr-FR"/>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pPr lvl="0"/>
            <a:endParaRPr lang="fr-FR" noProof="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fr-FR" noProof="0"/>
              <a:t>Modifiez les styles du texte du masque</a:t>
            </a:r>
          </a:p>
          <a:p>
            <a:pPr lvl="1"/>
            <a:r>
              <a:rPr lang="fr-FR" noProof="0"/>
              <a:t>Niveau 2</a:t>
            </a:r>
          </a:p>
          <a:p>
            <a:pPr lvl="2"/>
            <a:r>
              <a:rPr lang="fr-FR" noProof="0"/>
              <a:t>Niveau 3</a:t>
            </a:r>
          </a:p>
          <a:p>
            <a:pPr lvl="3"/>
            <a:r>
              <a:rPr lang="fr-FR" noProof="0"/>
              <a:t>Niveau 4</a:t>
            </a:r>
          </a:p>
          <a:p>
            <a:pPr lvl="4"/>
            <a:r>
              <a:rPr lang="fr-FR" noProof="0"/>
              <a:t>Niveau 5</a:t>
            </a:r>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fontAlgn="auto">
              <a:spcBef>
                <a:spcPts val="0"/>
              </a:spcBef>
              <a:spcAft>
                <a:spcPts val="0"/>
              </a:spcAft>
              <a:defRPr>
                <a:latin typeface="+mn-lt"/>
              </a:defRPr>
            </a:lvl1pPr>
            <a:extLst/>
          </a:lstStyle>
          <a:p>
            <a:pPr>
              <a:defRPr/>
            </a:pPr>
            <a:endParaRPr lang="fr-FR"/>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fontAlgn="auto">
              <a:spcBef>
                <a:spcPts val="0"/>
              </a:spcBef>
              <a:spcAft>
                <a:spcPts val="0"/>
              </a:spcAft>
              <a:defRPr>
                <a:latin typeface="+mn-lt"/>
              </a:defRPr>
            </a:lvl1pPr>
            <a:extLst/>
          </a:lstStyle>
          <a:p>
            <a:pPr>
              <a:defRPr/>
            </a:pPr>
            <a:fld id="{098981DA-6AF3-4A95-9FDC-3D2E99DFECD0}" type="slidenum">
              <a:rPr lang="fr-FR"/>
              <a:pPr>
                <a:defRPr/>
              </a:pPr>
              <a:t>‹N°›</a:t>
            </a:fld>
            <a:endParaRPr lang="fr-FR"/>
          </a:p>
        </p:txBody>
      </p:sp>
    </p:spTree>
    <p:extLst>
      <p:ext uri="{BB962C8B-B14F-4D97-AF65-F5344CB8AC3E}">
        <p14:creationId xmlns:p14="http://schemas.microsoft.com/office/powerpoint/2010/main" val="10963450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fr-FR" sz="1200" kern="1200">
        <a:solidFill>
          <a:schemeClr val="tx1"/>
        </a:solidFill>
        <a:latin typeface="+mn-lt"/>
        <a:ea typeface="+mn-ea"/>
        <a:cs typeface="+mn-cs"/>
      </a:defRPr>
    </a:lvl1pPr>
    <a:lvl2pPr marL="457200" algn="l" rtl="0" eaLnBrk="0" fontAlgn="base" hangingPunct="0">
      <a:spcBef>
        <a:spcPct val="30000"/>
      </a:spcBef>
      <a:spcAft>
        <a:spcPct val="0"/>
      </a:spcAft>
      <a:defRPr lang="fr-FR" sz="1200" kern="1200">
        <a:solidFill>
          <a:schemeClr val="tx1"/>
        </a:solidFill>
        <a:latin typeface="+mn-lt"/>
        <a:ea typeface="+mn-ea"/>
        <a:cs typeface="+mn-cs"/>
      </a:defRPr>
    </a:lvl2pPr>
    <a:lvl3pPr marL="914400" algn="l" rtl="0" eaLnBrk="0" fontAlgn="base" hangingPunct="0">
      <a:spcBef>
        <a:spcPct val="30000"/>
      </a:spcBef>
      <a:spcAft>
        <a:spcPct val="0"/>
      </a:spcAft>
      <a:defRPr lang="fr-FR" sz="1200" kern="1200">
        <a:solidFill>
          <a:schemeClr val="tx1"/>
        </a:solidFill>
        <a:latin typeface="+mn-lt"/>
        <a:ea typeface="+mn-ea"/>
        <a:cs typeface="+mn-cs"/>
      </a:defRPr>
    </a:lvl3pPr>
    <a:lvl4pPr marL="1371600" algn="l" rtl="0" eaLnBrk="0" fontAlgn="base" hangingPunct="0">
      <a:spcBef>
        <a:spcPct val="30000"/>
      </a:spcBef>
      <a:spcAft>
        <a:spcPct val="0"/>
      </a:spcAft>
      <a:defRPr lang="fr-FR" sz="1200" kern="1200">
        <a:solidFill>
          <a:schemeClr val="tx1"/>
        </a:solidFill>
        <a:latin typeface="+mn-lt"/>
        <a:ea typeface="+mn-ea"/>
        <a:cs typeface="+mn-cs"/>
      </a:defRPr>
    </a:lvl4pPr>
    <a:lvl5pPr marL="1828800" algn="l" rtl="0" eaLnBrk="0" fontAlgn="base" hangingPunct="0">
      <a:spcBef>
        <a:spcPct val="30000"/>
      </a:spcBef>
      <a:spcAft>
        <a:spcPct val="0"/>
      </a:spcAft>
      <a:defRPr lang="fr-FR" sz="1200" kern="1200">
        <a:solidFill>
          <a:schemeClr val="tx1"/>
        </a:solidFill>
        <a:latin typeface="+mn-lt"/>
        <a:ea typeface="+mn-ea"/>
        <a:cs typeface="+mn-cs"/>
      </a:defRPr>
    </a:lvl5pPr>
    <a:lvl6pPr marL="2286000" algn="l" rtl="0" latinLnBrk="0">
      <a:defRPr lang="fr-FR" sz="1200" kern="1200">
        <a:solidFill>
          <a:schemeClr val="tx1"/>
        </a:solidFill>
        <a:latin typeface="+mn-lt"/>
        <a:ea typeface="+mn-ea"/>
        <a:cs typeface="+mn-cs"/>
      </a:defRPr>
    </a:lvl6pPr>
    <a:lvl7pPr marL="2743200" algn="l" rtl="0" latinLnBrk="0">
      <a:defRPr lang="fr-FR" sz="1200" kern="1200">
        <a:solidFill>
          <a:schemeClr val="tx1"/>
        </a:solidFill>
        <a:latin typeface="+mn-lt"/>
        <a:ea typeface="+mn-ea"/>
        <a:cs typeface="+mn-cs"/>
      </a:defRPr>
    </a:lvl7pPr>
    <a:lvl8pPr marL="3200400" algn="l" rtl="0" latinLnBrk="0">
      <a:defRPr lang="fr-FR" sz="1200" kern="1200">
        <a:solidFill>
          <a:schemeClr val="tx1"/>
        </a:solidFill>
        <a:latin typeface="+mn-lt"/>
        <a:ea typeface="+mn-ea"/>
        <a:cs typeface="+mn-cs"/>
      </a:defRPr>
    </a:lvl8pPr>
    <a:lvl9pPr marL="3657600" algn="l" rtl="0" latinLnBrk="0">
      <a:defRPr lang="fr-F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28674" name="Espace réservé des commentaires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smtClean="0"/>
          </a:p>
        </p:txBody>
      </p:sp>
      <p:sp>
        <p:nvSpPr>
          <p:cNvPr id="28675" name="Espace réservé du numéro de diapositive 3"/>
          <p:cNvSpPr>
            <a:spLocks noGrp="1"/>
          </p:cNvSpPr>
          <p:nvPr>
            <p:ph type="sldNum" sz="quarter" idx="5"/>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EED3309E-C0C7-4686-AB4A-C40E4CF9FA87}" type="slidenum">
              <a:rPr lang="fr-FR" smtClean="0"/>
              <a:pPr fontAlgn="base">
                <a:spcBef>
                  <a:spcPct val="0"/>
                </a:spcBef>
                <a:spcAft>
                  <a:spcPct val="0"/>
                </a:spcAft>
              </a:pPr>
              <a:t>2</a:t>
            </a:fld>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19" name="Rectangle 8"/>
          <p:cNvSpPr>
            <a:spLocks noGrp="1"/>
          </p:cNvSpPr>
          <p:nvPr>
            <p:ph type="body" sz="quarter" idx="13"/>
          </p:nvPr>
        </p:nvSpPr>
        <p:spPr>
          <a:xfrm>
            <a:off x="304800" y="381000"/>
            <a:ext cx="7939608"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lang="en-US" dirty="0"/>
              <a:t>Cliquez pour modifier les styles du texte du masque</a:t>
            </a:r>
          </a:p>
        </p:txBody>
      </p:sp>
      <p:sp>
        <p:nvSpPr>
          <p:cNvPr id="3" name="Rectangle 4"/>
          <p:cNvSpPr>
            <a:spLocks noGrp="1"/>
          </p:cNvSpPr>
          <p:nvPr>
            <p:ph type="dt" sz="half" idx="14"/>
          </p:nvPr>
        </p:nvSpPr>
        <p:spPr/>
        <p:txBody>
          <a:bodyPr/>
          <a:lstStyle>
            <a:lvl1pPr>
              <a:defRPr/>
            </a:lvl1pPr>
          </a:lstStyle>
          <a:p>
            <a:pPr>
              <a:defRPr/>
            </a:pPr>
            <a:r>
              <a:rPr/>
              <a:t>28/6/2006</a:t>
            </a:r>
          </a:p>
        </p:txBody>
      </p:sp>
      <p:sp>
        <p:nvSpPr>
          <p:cNvPr id="4" name="Rectangle 6"/>
          <p:cNvSpPr>
            <a:spLocks noGrp="1"/>
          </p:cNvSpPr>
          <p:nvPr>
            <p:ph type="sldNum" sz="quarter" idx="15"/>
          </p:nvPr>
        </p:nvSpPr>
        <p:spPr/>
        <p:txBody>
          <a:bodyPr/>
          <a:lstStyle>
            <a:lvl1pPr>
              <a:defRPr/>
            </a:lvl1pPr>
          </a:lstStyle>
          <a:p>
            <a:pPr>
              <a:defRPr/>
            </a:pPr>
            <a:fld id="{60550276-6C9F-4FA0-B238-2D0E19A2CB19}" type="slidenum">
              <a:rPr/>
              <a:pPr>
                <a:defRPr/>
              </a:pPr>
              <a:t>‹N°›</a:t>
            </a:fld>
            <a:endParaRPr dirty="0"/>
          </a:p>
        </p:txBody>
      </p:sp>
      <p:sp>
        <p:nvSpPr>
          <p:cNvPr id="5" name="Rectangle 12"/>
          <p:cNvSpPr>
            <a:spLocks noGrp="1"/>
          </p:cNvSpPr>
          <p:nvPr>
            <p:ph type="ftr" sz="quarter" idx="16"/>
          </p:nvPr>
        </p:nvSpPr>
        <p:spPr/>
        <p:txBody>
          <a:bodyPr/>
          <a:lstStyle>
            <a:lvl1pPr>
              <a:defRPr/>
            </a:lvl1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poses : 2 Gauche, 1 Droite">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r>
              <a:rPr lang="fr-FR" smtClean="0"/>
              <a:t>Modifiez le style du titre</a:t>
            </a:r>
            <a:endParaRPr/>
          </a:p>
        </p:txBody>
      </p:sp>
      <p:sp>
        <p:nvSpPr>
          <p:cNvPr id="9" name="Rectangle 8"/>
          <p:cNvSpPr>
            <a:spLocks noGrp="1"/>
          </p:cNvSpPr>
          <p:nvPr>
            <p:ph type="body" sz="quarter" idx="13"/>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18" name="Rectangle 11"/>
          <p:cNvSpPr>
            <a:spLocks noGrp="1"/>
          </p:cNvSpPr>
          <p:nvPr>
            <p:ph sz="quarter" idx="15"/>
          </p:nvPr>
        </p:nvSpPr>
        <p:spPr>
          <a:xfrm>
            <a:off x="304800" y="609600"/>
            <a:ext cx="3962400" cy="2706624"/>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5" name="Rectangle 8"/>
          <p:cNvSpPr>
            <a:spLocks noGrp="1"/>
          </p:cNvSpPr>
          <p:nvPr>
            <p:ph type="body" sz="quarter" idx="16"/>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17" name="Rectangle 11"/>
          <p:cNvSpPr>
            <a:spLocks noGrp="1"/>
          </p:cNvSpPr>
          <p:nvPr>
            <p:ph sz="quarter" idx="17"/>
          </p:nvPr>
        </p:nvSpPr>
        <p:spPr>
          <a:xfrm>
            <a:off x="301752" y="3547872"/>
            <a:ext cx="3965448" cy="2706624"/>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20" name="Rectangle 8"/>
          <p:cNvSpPr>
            <a:spLocks noGrp="1"/>
          </p:cNvSpPr>
          <p:nvPr>
            <p:ph type="body" sz="quarter" idx="18"/>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21" name="Rectangle 11"/>
          <p:cNvSpPr>
            <a:spLocks noGrp="1"/>
          </p:cNvSpPr>
          <p:nvPr>
            <p:ph sz="quarter" idx="19"/>
          </p:nvPr>
        </p:nvSpPr>
        <p:spPr>
          <a:xfrm>
            <a:off x="4416552" y="609600"/>
            <a:ext cx="3962400" cy="5638800"/>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0" name="Rectangle 13"/>
          <p:cNvSpPr>
            <a:spLocks noGrp="1"/>
          </p:cNvSpPr>
          <p:nvPr>
            <p:ph type="dt" sz="half" idx="20"/>
          </p:nvPr>
        </p:nvSpPr>
        <p:spPr/>
        <p:txBody>
          <a:bodyPr/>
          <a:lstStyle>
            <a:lvl1pPr>
              <a:defRPr/>
            </a:lvl1pPr>
            <a:extLst/>
          </a:lstStyle>
          <a:p>
            <a:pPr>
              <a:defRPr/>
            </a:pPr>
            <a:r>
              <a:rPr/>
              <a:t>28/6/2006</a:t>
            </a:r>
          </a:p>
        </p:txBody>
      </p:sp>
      <p:sp>
        <p:nvSpPr>
          <p:cNvPr id="11" name="Rectangle 19"/>
          <p:cNvSpPr>
            <a:spLocks noGrp="1"/>
          </p:cNvSpPr>
          <p:nvPr>
            <p:ph type="sldNum" sz="quarter" idx="21"/>
          </p:nvPr>
        </p:nvSpPr>
        <p:spPr/>
        <p:txBody>
          <a:bodyPr/>
          <a:lstStyle>
            <a:lvl1pPr algn="r">
              <a:defRPr sz="1000"/>
            </a:lvl1pPr>
            <a:extLst/>
          </a:lstStyle>
          <a:p>
            <a:pPr>
              <a:defRPr/>
            </a:pPr>
            <a:fld id="{77CCAE7E-519D-40D9-A27E-B3483F456837}" type="slidenum">
              <a:rPr/>
              <a:pPr>
                <a:defRPr/>
              </a:pPr>
              <a:t>‹N°›</a:t>
            </a:fld>
            <a:endParaRPr/>
          </a:p>
        </p:txBody>
      </p:sp>
      <p:sp>
        <p:nvSpPr>
          <p:cNvPr id="12" name="Rectangle 22"/>
          <p:cNvSpPr>
            <a:spLocks noGrp="1"/>
          </p:cNvSpPr>
          <p:nvPr>
            <p:ph type="ftr" sz="quarter" idx="22"/>
          </p:nvPr>
        </p:nvSpPr>
        <p:spPr/>
        <p:txBody>
          <a:bodyPr/>
          <a:lstStyle>
            <a:lvl1pPr>
              <a:defRPr/>
            </a:lvl1pPr>
            <a:extLst/>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poses : 1 Gauche, 2 Droite">
    <p:spTree>
      <p:nvGrpSpPr>
        <p:cNvPr id="1" name=""/>
        <p:cNvGrpSpPr/>
        <p:nvPr/>
      </p:nvGrpSpPr>
      <p:grpSpPr>
        <a:xfrm>
          <a:off x="0" y="0"/>
          <a:ext cx="0" cy="0"/>
          <a:chOff x="0" y="0"/>
          <a:chExt cx="0" cy="0"/>
        </a:xfrm>
      </p:grpSpPr>
      <p:sp>
        <p:nvSpPr>
          <p:cNvPr id="25" name="Rectangle 2"/>
          <p:cNvSpPr>
            <a:spLocks noGrp="1"/>
          </p:cNvSpPr>
          <p:nvPr>
            <p:ph type="title"/>
          </p:nvPr>
        </p:nvSpPr>
        <p:spPr>
          <a:xfrm>
            <a:off x="8610600" y="381000"/>
            <a:ext cx="533400" cy="5867400"/>
          </a:xfrm>
          <a:prstGeom prst="rect">
            <a:avLst/>
          </a:prstGeom>
        </p:spPr>
        <p:txBody>
          <a:bodyPr/>
          <a:lstStyle>
            <a:extLst/>
          </a:lstStyle>
          <a:p>
            <a:r>
              <a:rPr lang="fr-FR" smtClean="0"/>
              <a:t>Modifiez le style du titre</a:t>
            </a:r>
            <a:endParaRPr/>
          </a:p>
        </p:txBody>
      </p:sp>
      <p:sp>
        <p:nvSpPr>
          <p:cNvPr id="13" name="Rectangle 8"/>
          <p:cNvSpPr>
            <a:spLocks noGrp="1"/>
          </p:cNvSpPr>
          <p:nvPr>
            <p:ph type="body" sz="quarter" idx="13"/>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14" name="Rectangle 11"/>
          <p:cNvSpPr>
            <a:spLocks noGrp="1"/>
          </p:cNvSpPr>
          <p:nvPr>
            <p:ph sz="quarter" idx="15"/>
          </p:nvPr>
        </p:nvSpPr>
        <p:spPr>
          <a:xfrm>
            <a:off x="304800" y="609600"/>
            <a:ext cx="3962400" cy="5638800"/>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6" name="Rectangle 8"/>
          <p:cNvSpPr>
            <a:spLocks noGrp="1"/>
          </p:cNvSpPr>
          <p:nvPr>
            <p:ph type="body" sz="quarter" idx="16"/>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17" name="Rectangle 11"/>
          <p:cNvSpPr>
            <a:spLocks noGrp="1"/>
          </p:cNvSpPr>
          <p:nvPr>
            <p:ph sz="quarter" idx="17"/>
          </p:nvPr>
        </p:nvSpPr>
        <p:spPr>
          <a:xfrm>
            <a:off x="4419600" y="609600"/>
            <a:ext cx="3962400" cy="2706624"/>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9" name="Rectangle 8"/>
          <p:cNvSpPr>
            <a:spLocks noGrp="1"/>
          </p:cNvSpPr>
          <p:nvPr>
            <p:ph type="body" sz="quarter" idx="18"/>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20" name="Rectangle 11"/>
          <p:cNvSpPr>
            <a:spLocks noGrp="1"/>
          </p:cNvSpPr>
          <p:nvPr>
            <p:ph sz="quarter" idx="19"/>
          </p:nvPr>
        </p:nvSpPr>
        <p:spPr>
          <a:xfrm>
            <a:off x="4416552" y="3547872"/>
            <a:ext cx="3965448" cy="2706624"/>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9" name="Rectangle 21"/>
          <p:cNvSpPr>
            <a:spLocks noGrp="1"/>
          </p:cNvSpPr>
          <p:nvPr>
            <p:ph type="dt" sz="half" idx="20"/>
          </p:nvPr>
        </p:nvSpPr>
        <p:spPr/>
        <p:txBody>
          <a:bodyPr/>
          <a:lstStyle>
            <a:lvl1pPr>
              <a:defRPr/>
            </a:lvl1pPr>
            <a:extLst/>
          </a:lstStyle>
          <a:p>
            <a:pPr>
              <a:defRPr/>
            </a:pPr>
            <a:r>
              <a:rPr/>
              <a:t>28/6/2006</a:t>
            </a:r>
          </a:p>
        </p:txBody>
      </p:sp>
      <p:sp>
        <p:nvSpPr>
          <p:cNvPr id="10" name="Rectangle 22"/>
          <p:cNvSpPr>
            <a:spLocks noGrp="1"/>
          </p:cNvSpPr>
          <p:nvPr>
            <p:ph type="sldNum" sz="quarter" idx="21"/>
          </p:nvPr>
        </p:nvSpPr>
        <p:spPr/>
        <p:txBody>
          <a:bodyPr/>
          <a:lstStyle>
            <a:lvl1pPr algn="r">
              <a:defRPr sz="1000"/>
            </a:lvl1pPr>
            <a:extLst/>
          </a:lstStyle>
          <a:p>
            <a:pPr>
              <a:defRPr/>
            </a:pPr>
            <a:fld id="{0F2376C1-13B3-4648-91E0-DBDB57F459CD}" type="slidenum">
              <a:rPr/>
              <a:pPr>
                <a:defRPr/>
              </a:pPr>
              <a:t>‹N°›</a:t>
            </a:fld>
            <a:endParaRPr/>
          </a:p>
        </p:txBody>
      </p:sp>
      <p:sp>
        <p:nvSpPr>
          <p:cNvPr id="11" name="Rectangle 23"/>
          <p:cNvSpPr>
            <a:spLocks noGrp="1"/>
          </p:cNvSpPr>
          <p:nvPr>
            <p:ph type="ftr" sz="quarter" idx="22"/>
          </p:nvPr>
        </p:nvSpPr>
        <p:spPr/>
        <p:txBody>
          <a:bodyPr/>
          <a:lstStyle>
            <a:lvl1pPr>
              <a:defRPr/>
            </a:lvl1pPr>
            <a:extLst/>
          </a:lstStyle>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poses : 1 Haut, 2 Bas">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r>
              <a:rPr lang="fr-FR" smtClean="0"/>
              <a:t>Modifiez le style du titre</a:t>
            </a:r>
            <a:endParaRPr/>
          </a:p>
        </p:txBody>
      </p:sp>
      <p:sp>
        <p:nvSpPr>
          <p:cNvPr id="13" name="Rectangle 8"/>
          <p:cNvSpPr>
            <a:spLocks noGrp="1"/>
          </p:cNvSpPr>
          <p:nvPr>
            <p:ph type="body" sz="quarter" idx="13"/>
          </p:nvPr>
        </p:nvSpPr>
        <p:spPr>
          <a:xfrm>
            <a:off x="304800" y="381000"/>
            <a:ext cx="80772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15" name="Rectangle 11"/>
          <p:cNvSpPr>
            <a:spLocks noGrp="1"/>
          </p:cNvSpPr>
          <p:nvPr>
            <p:ph sz="quarter" idx="15"/>
          </p:nvPr>
        </p:nvSpPr>
        <p:spPr>
          <a:xfrm>
            <a:off x="301752" y="609600"/>
            <a:ext cx="8074152" cy="2706624"/>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7" name="Rectangle 8"/>
          <p:cNvSpPr>
            <a:spLocks noGrp="1"/>
          </p:cNvSpPr>
          <p:nvPr>
            <p:ph type="body" sz="quarter" idx="16"/>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18" name="Rectangle 11"/>
          <p:cNvSpPr>
            <a:spLocks noGrp="1"/>
          </p:cNvSpPr>
          <p:nvPr>
            <p:ph sz="quarter" idx="17"/>
          </p:nvPr>
        </p:nvSpPr>
        <p:spPr>
          <a:xfrm>
            <a:off x="301752" y="3547872"/>
            <a:ext cx="3965448" cy="2706624"/>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21" name="Rectangle 8"/>
          <p:cNvSpPr>
            <a:spLocks noGrp="1"/>
          </p:cNvSpPr>
          <p:nvPr>
            <p:ph type="body" sz="quarter" idx="20"/>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23" name="Rectangle 11"/>
          <p:cNvSpPr>
            <a:spLocks noGrp="1"/>
          </p:cNvSpPr>
          <p:nvPr>
            <p:ph sz="quarter" idx="21"/>
          </p:nvPr>
        </p:nvSpPr>
        <p:spPr>
          <a:xfrm>
            <a:off x="4416552" y="3547872"/>
            <a:ext cx="3965448" cy="2706624"/>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9" name="Rectangle 19"/>
          <p:cNvSpPr>
            <a:spLocks noGrp="1"/>
          </p:cNvSpPr>
          <p:nvPr>
            <p:ph type="dt" sz="half" idx="22"/>
          </p:nvPr>
        </p:nvSpPr>
        <p:spPr/>
        <p:txBody>
          <a:bodyPr/>
          <a:lstStyle>
            <a:lvl1pPr>
              <a:defRPr/>
            </a:lvl1pPr>
            <a:extLst/>
          </a:lstStyle>
          <a:p>
            <a:pPr>
              <a:defRPr/>
            </a:pPr>
            <a:r>
              <a:rPr/>
              <a:t>28/6/2006</a:t>
            </a:r>
          </a:p>
        </p:txBody>
      </p:sp>
      <p:sp>
        <p:nvSpPr>
          <p:cNvPr id="10" name="Rectangle 20"/>
          <p:cNvSpPr>
            <a:spLocks noGrp="1"/>
          </p:cNvSpPr>
          <p:nvPr>
            <p:ph type="sldNum" sz="quarter" idx="23"/>
          </p:nvPr>
        </p:nvSpPr>
        <p:spPr/>
        <p:txBody>
          <a:bodyPr/>
          <a:lstStyle>
            <a:lvl1pPr algn="r">
              <a:defRPr sz="1000"/>
            </a:lvl1pPr>
            <a:extLst/>
          </a:lstStyle>
          <a:p>
            <a:pPr>
              <a:defRPr/>
            </a:pPr>
            <a:fld id="{4E109D7B-9390-4703-8756-0103E16374BD}" type="slidenum">
              <a:rPr/>
              <a:pPr>
                <a:defRPr/>
              </a:pPr>
              <a:t>‹N°›</a:t>
            </a:fld>
            <a:endParaRPr/>
          </a:p>
        </p:txBody>
      </p:sp>
      <p:sp>
        <p:nvSpPr>
          <p:cNvPr id="11" name="Rectangle 22"/>
          <p:cNvSpPr>
            <a:spLocks noGrp="1"/>
          </p:cNvSpPr>
          <p:nvPr>
            <p:ph type="ftr" sz="quarter" idx="24"/>
          </p:nvPr>
        </p:nvSpPr>
        <p:spPr/>
        <p:txBody>
          <a:bodyPr/>
          <a:lstStyle>
            <a:lvl1pPr>
              <a:defRPr/>
            </a:lvl1pPr>
            <a:extLst/>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oses">
    <p:spTree>
      <p:nvGrpSpPr>
        <p:cNvPr id="1" name=""/>
        <p:cNvGrpSpPr/>
        <p:nvPr/>
      </p:nvGrpSpPr>
      <p:grpSpPr>
        <a:xfrm>
          <a:off x="0" y="0"/>
          <a:ext cx="0" cy="0"/>
          <a:chOff x="0" y="0"/>
          <a:chExt cx="0" cy="0"/>
        </a:xfrm>
      </p:grpSpPr>
      <p:sp>
        <p:nvSpPr>
          <p:cNvPr id="19" name="Rectangle 2"/>
          <p:cNvSpPr>
            <a:spLocks noGrp="1"/>
          </p:cNvSpPr>
          <p:nvPr>
            <p:ph type="title"/>
          </p:nvPr>
        </p:nvSpPr>
        <p:spPr>
          <a:xfrm>
            <a:off x="8610600" y="381000"/>
            <a:ext cx="533400" cy="5867400"/>
          </a:xfrm>
          <a:prstGeom prst="rect">
            <a:avLst/>
          </a:prstGeom>
        </p:spPr>
        <p:txBody>
          <a:bodyPr/>
          <a:lstStyle>
            <a:extLst/>
          </a:lstStyle>
          <a:p>
            <a:r>
              <a:rPr lang="fr-FR" smtClean="0"/>
              <a:t>Modifiez le style du titre</a:t>
            </a:r>
            <a:endParaRPr/>
          </a:p>
        </p:txBody>
      </p:sp>
      <p:sp>
        <p:nvSpPr>
          <p:cNvPr id="16" name="Rectangle 8"/>
          <p:cNvSpPr>
            <a:spLocks noGrp="1"/>
          </p:cNvSpPr>
          <p:nvPr>
            <p:ph type="body" sz="quarter" idx="13"/>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17" name="Rectangle 11"/>
          <p:cNvSpPr>
            <a:spLocks noGrp="1"/>
          </p:cNvSpPr>
          <p:nvPr>
            <p:ph sz="quarter" idx="15"/>
          </p:nvPr>
        </p:nvSpPr>
        <p:spPr>
          <a:xfrm>
            <a:off x="304800" y="609600"/>
            <a:ext cx="3962400" cy="2706624"/>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8" name="Rectangle 8"/>
          <p:cNvSpPr>
            <a:spLocks noGrp="1"/>
          </p:cNvSpPr>
          <p:nvPr>
            <p:ph type="body" sz="quarter" idx="16"/>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20" name="Rectangle 11"/>
          <p:cNvSpPr>
            <a:spLocks noGrp="1"/>
          </p:cNvSpPr>
          <p:nvPr>
            <p:ph sz="quarter" idx="17"/>
          </p:nvPr>
        </p:nvSpPr>
        <p:spPr>
          <a:xfrm>
            <a:off x="301752" y="3547872"/>
            <a:ext cx="3965448" cy="2706624"/>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21" name="Rectangle 8"/>
          <p:cNvSpPr>
            <a:spLocks noGrp="1"/>
          </p:cNvSpPr>
          <p:nvPr>
            <p:ph type="body" sz="quarter" idx="18"/>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24" name="Rectangle 11"/>
          <p:cNvSpPr>
            <a:spLocks noGrp="1"/>
          </p:cNvSpPr>
          <p:nvPr>
            <p:ph sz="quarter" idx="19"/>
          </p:nvPr>
        </p:nvSpPr>
        <p:spPr>
          <a:xfrm>
            <a:off x="4419600" y="609600"/>
            <a:ext cx="3962400" cy="2706624"/>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25" name="Rectangle 8"/>
          <p:cNvSpPr>
            <a:spLocks noGrp="1"/>
          </p:cNvSpPr>
          <p:nvPr>
            <p:ph type="body" sz="quarter" idx="20"/>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26" name="Rectangle 11"/>
          <p:cNvSpPr>
            <a:spLocks noGrp="1"/>
          </p:cNvSpPr>
          <p:nvPr>
            <p:ph sz="quarter" idx="21"/>
          </p:nvPr>
        </p:nvSpPr>
        <p:spPr>
          <a:xfrm>
            <a:off x="4416552" y="3547872"/>
            <a:ext cx="3965448" cy="2706624"/>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1" name="Rectangle 23"/>
          <p:cNvSpPr>
            <a:spLocks noGrp="1"/>
          </p:cNvSpPr>
          <p:nvPr>
            <p:ph type="dt" sz="half" idx="22"/>
          </p:nvPr>
        </p:nvSpPr>
        <p:spPr/>
        <p:txBody>
          <a:bodyPr/>
          <a:lstStyle>
            <a:lvl1pPr>
              <a:defRPr/>
            </a:lvl1pPr>
            <a:extLst/>
          </a:lstStyle>
          <a:p>
            <a:pPr>
              <a:defRPr/>
            </a:pPr>
            <a:r>
              <a:rPr/>
              <a:t>28/6/2006</a:t>
            </a:r>
          </a:p>
        </p:txBody>
      </p:sp>
      <p:sp>
        <p:nvSpPr>
          <p:cNvPr id="12" name="Rectangle 27"/>
          <p:cNvSpPr>
            <a:spLocks noGrp="1"/>
          </p:cNvSpPr>
          <p:nvPr>
            <p:ph type="sldNum" sz="quarter" idx="23"/>
          </p:nvPr>
        </p:nvSpPr>
        <p:spPr/>
        <p:txBody>
          <a:bodyPr/>
          <a:lstStyle>
            <a:lvl1pPr algn="r">
              <a:defRPr sz="1000"/>
            </a:lvl1pPr>
            <a:extLst/>
          </a:lstStyle>
          <a:p>
            <a:pPr>
              <a:defRPr/>
            </a:pPr>
            <a:fld id="{FFCB3285-8EA2-44E2-B64E-DAA9B4B03240}" type="slidenum">
              <a:rPr/>
              <a:pPr>
                <a:defRPr/>
              </a:pPr>
              <a:t>‹N°›</a:t>
            </a:fld>
            <a:endParaRPr/>
          </a:p>
        </p:txBody>
      </p:sp>
      <p:sp>
        <p:nvSpPr>
          <p:cNvPr id="13" name="Rectangle 28"/>
          <p:cNvSpPr>
            <a:spLocks noGrp="1"/>
          </p:cNvSpPr>
          <p:nvPr>
            <p:ph type="ftr" sz="quarter" idx="24"/>
          </p:nvPr>
        </p:nvSpPr>
        <p:spPr/>
        <p:txBody>
          <a:bodyPr/>
          <a:lstStyle>
            <a:lvl1pPr>
              <a:defRPr/>
            </a:lvl1pPr>
            <a:extLst/>
          </a:lstStyle>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 poses : 1 Gauche, 3 Droite">
    <p:spTree>
      <p:nvGrpSpPr>
        <p:cNvPr id="1" name=""/>
        <p:cNvGrpSpPr/>
        <p:nvPr/>
      </p:nvGrpSpPr>
      <p:grpSpPr>
        <a:xfrm>
          <a:off x="0" y="0"/>
          <a:ext cx="0" cy="0"/>
          <a:chOff x="0" y="0"/>
          <a:chExt cx="0" cy="0"/>
        </a:xfrm>
      </p:grpSpPr>
      <p:sp>
        <p:nvSpPr>
          <p:cNvPr id="4" name="Rectangle 2"/>
          <p:cNvSpPr>
            <a:spLocks noGrp="1"/>
          </p:cNvSpPr>
          <p:nvPr>
            <p:ph type="title"/>
          </p:nvPr>
        </p:nvSpPr>
        <p:spPr>
          <a:xfrm>
            <a:off x="8610600" y="381000"/>
            <a:ext cx="533400" cy="5867400"/>
          </a:xfrm>
          <a:prstGeom prst="rect">
            <a:avLst/>
          </a:prstGeom>
        </p:spPr>
        <p:txBody>
          <a:bodyPr/>
          <a:lstStyle>
            <a:extLst/>
          </a:lstStyle>
          <a:p>
            <a:r>
              <a:rPr lang="fr-FR" smtClean="0"/>
              <a:t>Modifiez le style du titre</a:t>
            </a:r>
            <a:endParaRPr/>
          </a:p>
        </p:txBody>
      </p:sp>
      <p:sp>
        <p:nvSpPr>
          <p:cNvPr id="10" name="Rectangle 8"/>
          <p:cNvSpPr>
            <a:spLocks noGrp="1"/>
          </p:cNvSpPr>
          <p:nvPr>
            <p:ph type="body" sz="quarter" idx="14"/>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8" name="Rectangle 11"/>
          <p:cNvSpPr>
            <a:spLocks noGrp="1"/>
          </p:cNvSpPr>
          <p:nvPr>
            <p:ph sz="quarter" idx="16"/>
          </p:nvPr>
        </p:nvSpPr>
        <p:spPr>
          <a:xfrm>
            <a:off x="4419600" y="609600"/>
            <a:ext cx="3962400" cy="1728216"/>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9" name="Rectangle 8"/>
          <p:cNvSpPr>
            <a:spLocks noGrp="1"/>
          </p:cNvSpPr>
          <p:nvPr>
            <p:ph type="body" sz="quarter" idx="13"/>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20" name="Rectangle 11"/>
          <p:cNvSpPr>
            <a:spLocks noGrp="1"/>
          </p:cNvSpPr>
          <p:nvPr>
            <p:ph sz="quarter" idx="15"/>
          </p:nvPr>
        </p:nvSpPr>
        <p:spPr>
          <a:xfrm>
            <a:off x="304800" y="609600"/>
            <a:ext cx="3962400" cy="5638800"/>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2" name="Rectangle 8"/>
          <p:cNvSpPr>
            <a:spLocks noGrp="1"/>
          </p:cNvSpPr>
          <p:nvPr>
            <p:ph type="body" sz="quarter" idx="17"/>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13" name="Rectangle 11"/>
          <p:cNvSpPr>
            <a:spLocks noGrp="1"/>
          </p:cNvSpPr>
          <p:nvPr>
            <p:ph sz="quarter" idx="18"/>
          </p:nvPr>
        </p:nvSpPr>
        <p:spPr>
          <a:xfrm>
            <a:off x="4416552" y="2569464"/>
            <a:ext cx="3962400" cy="1728216"/>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4" name="Rectangle 8"/>
          <p:cNvSpPr>
            <a:spLocks noGrp="1"/>
          </p:cNvSpPr>
          <p:nvPr>
            <p:ph type="body" sz="quarter" idx="19"/>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15" name="Rectangle 11"/>
          <p:cNvSpPr>
            <a:spLocks noGrp="1"/>
          </p:cNvSpPr>
          <p:nvPr>
            <p:ph sz="quarter" idx="20"/>
          </p:nvPr>
        </p:nvSpPr>
        <p:spPr>
          <a:xfrm>
            <a:off x="4419600" y="4520184"/>
            <a:ext cx="3962400" cy="1728216"/>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1" name="Rectangle 17"/>
          <p:cNvSpPr>
            <a:spLocks noGrp="1"/>
          </p:cNvSpPr>
          <p:nvPr>
            <p:ph type="dt" sz="half" idx="21"/>
          </p:nvPr>
        </p:nvSpPr>
        <p:spPr/>
        <p:txBody>
          <a:bodyPr/>
          <a:lstStyle>
            <a:lvl1pPr>
              <a:defRPr/>
            </a:lvl1pPr>
            <a:extLst/>
          </a:lstStyle>
          <a:p>
            <a:pPr>
              <a:defRPr/>
            </a:pPr>
            <a:r>
              <a:rPr/>
              <a:t>28/6/2006</a:t>
            </a:r>
          </a:p>
        </p:txBody>
      </p:sp>
      <p:sp>
        <p:nvSpPr>
          <p:cNvPr id="16" name="Rectangle 18"/>
          <p:cNvSpPr>
            <a:spLocks noGrp="1"/>
          </p:cNvSpPr>
          <p:nvPr>
            <p:ph type="sldNum" sz="quarter" idx="22"/>
          </p:nvPr>
        </p:nvSpPr>
        <p:spPr/>
        <p:txBody>
          <a:bodyPr/>
          <a:lstStyle>
            <a:lvl1pPr algn="r">
              <a:defRPr sz="1000"/>
            </a:lvl1pPr>
            <a:extLst/>
          </a:lstStyle>
          <a:p>
            <a:pPr>
              <a:defRPr/>
            </a:pPr>
            <a:fld id="{7B647F44-FD65-4415-BEEC-A887BD6CD506}" type="slidenum">
              <a:rPr/>
              <a:pPr>
                <a:defRPr/>
              </a:pPr>
              <a:t>‹N°›</a:t>
            </a:fld>
            <a:endParaRPr/>
          </a:p>
        </p:txBody>
      </p:sp>
      <p:sp>
        <p:nvSpPr>
          <p:cNvPr id="17" name="Rectangle 21"/>
          <p:cNvSpPr>
            <a:spLocks noGrp="1"/>
          </p:cNvSpPr>
          <p:nvPr>
            <p:ph type="ftr" sz="quarter" idx="23"/>
          </p:nvPr>
        </p:nvSpPr>
        <p:spPr/>
        <p:txBody>
          <a:bodyPr/>
          <a:lstStyle>
            <a:lvl1pPr>
              <a:defRPr/>
            </a:lvl1pPr>
            <a:extLst/>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 poses : 3 Gauche, 1 Droite">
    <p:spTree>
      <p:nvGrpSpPr>
        <p:cNvPr id="1" name=""/>
        <p:cNvGrpSpPr/>
        <p:nvPr/>
      </p:nvGrpSpPr>
      <p:grpSpPr>
        <a:xfrm>
          <a:off x="0" y="0"/>
          <a:ext cx="0" cy="0"/>
          <a:chOff x="0" y="0"/>
          <a:chExt cx="0" cy="0"/>
        </a:xfrm>
      </p:grpSpPr>
      <p:sp>
        <p:nvSpPr>
          <p:cNvPr id="2" name="Rectangle 2"/>
          <p:cNvSpPr>
            <a:spLocks noGrp="1"/>
          </p:cNvSpPr>
          <p:nvPr>
            <p:ph type="title"/>
          </p:nvPr>
        </p:nvSpPr>
        <p:spPr>
          <a:xfrm>
            <a:off x="8610600" y="381000"/>
            <a:ext cx="533400" cy="5867400"/>
          </a:xfrm>
          <a:prstGeom prst="rect">
            <a:avLst/>
          </a:prstGeom>
        </p:spPr>
        <p:txBody>
          <a:bodyPr/>
          <a:lstStyle>
            <a:extLst/>
          </a:lstStyle>
          <a:p>
            <a:r>
              <a:rPr lang="fr-FR" smtClean="0"/>
              <a:t>Modifiez le style du titre</a:t>
            </a:r>
            <a:endParaRPr/>
          </a:p>
        </p:txBody>
      </p:sp>
      <p:sp>
        <p:nvSpPr>
          <p:cNvPr id="18" name="Rectangle 8"/>
          <p:cNvSpPr>
            <a:spLocks noGrp="1"/>
          </p:cNvSpPr>
          <p:nvPr>
            <p:ph type="body" sz="quarter" idx="13"/>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21" name="Rectangle 11"/>
          <p:cNvSpPr>
            <a:spLocks noGrp="1"/>
          </p:cNvSpPr>
          <p:nvPr>
            <p:ph sz="quarter" idx="15"/>
          </p:nvPr>
        </p:nvSpPr>
        <p:spPr>
          <a:xfrm>
            <a:off x="4416552" y="609600"/>
            <a:ext cx="3962400" cy="5638800"/>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9" name="Rectangle 8"/>
          <p:cNvSpPr>
            <a:spLocks noGrp="1"/>
          </p:cNvSpPr>
          <p:nvPr>
            <p:ph type="body" sz="quarter" idx="14"/>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10" name="Rectangle 11"/>
          <p:cNvSpPr>
            <a:spLocks noGrp="1"/>
          </p:cNvSpPr>
          <p:nvPr>
            <p:ph sz="quarter" idx="16"/>
          </p:nvPr>
        </p:nvSpPr>
        <p:spPr>
          <a:xfrm>
            <a:off x="304800" y="609600"/>
            <a:ext cx="3962400" cy="1728216"/>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3" name="Rectangle 8"/>
          <p:cNvSpPr>
            <a:spLocks noGrp="1"/>
          </p:cNvSpPr>
          <p:nvPr>
            <p:ph type="body" sz="quarter" idx="17"/>
          </p:nvPr>
        </p:nvSpPr>
        <p:spPr>
          <a:xfrm>
            <a:off x="3017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14" name="Rectangle 11"/>
          <p:cNvSpPr>
            <a:spLocks noGrp="1"/>
          </p:cNvSpPr>
          <p:nvPr>
            <p:ph sz="quarter" idx="18"/>
          </p:nvPr>
        </p:nvSpPr>
        <p:spPr>
          <a:xfrm>
            <a:off x="301752" y="2569464"/>
            <a:ext cx="3962400" cy="1728216"/>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5" name="Rectangle 8"/>
          <p:cNvSpPr>
            <a:spLocks noGrp="1"/>
          </p:cNvSpPr>
          <p:nvPr>
            <p:ph type="body" sz="quarter" idx="19"/>
          </p:nvPr>
        </p:nvSpPr>
        <p:spPr>
          <a:xfrm>
            <a:off x="3048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16" name="Rectangle 11"/>
          <p:cNvSpPr>
            <a:spLocks noGrp="1"/>
          </p:cNvSpPr>
          <p:nvPr>
            <p:ph sz="quarter" idx="20"/>
          </p:nvPr>
        </p:nvSpPr>
        <p:spPr>
          <a:xfrm>
            <a:off x="304800" y="4520184"/>
            <a:ext cx="3962400" cy="1728216"/>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1" name="Rectangle 17"/>
          <p:cNvSpPr>
            <a:spLocks noGrp="1"/>
          </p:cNvSpPr>
          <p:nvPr>
            <p:ph type="dt" sz="half" idx="21"/>
          </p:nvPr>
        </p:nvSpPr>
        <p:spPr/>
        <p:txBody>
          <a:bodyPr/>
          <a:lstStyle>
            <a:lvl1pPr>
              <a:defRPr/>
            </a:lvl1pPr>
            <a:extLst/>
          </a:lstStyle>
          <a:p>
            <a:pPr>
              <a:defRPr/>
            </a:pPr>
            <a:r>
              <a:rPr/>
              <a:t>28/6/2006</a:t>
            </a:r>
          </a:p>
        </p:txBody>
      </p:sp>
      <p:sp>
        <p:nvSpPr>
          <p:cNvPr id="12" name="Rectangle 19"/>
          <p:cNvSpPr>
            <a:spLocks noGrp="1"/>
          </p:cNvSpPr>
          <p:nvPr>
            <p:ph type="sldNum" sz="quarter" idx="22"/>
          </p:nvPr>
        </p:nvSpPr>
        <p:spPr/>
        <p:txBody>
          <a:bodyPr/>
          <a:lstStyle>
            <a:lvl1pPr algn="r">
              <a:defRPr sz="1000"/>
            </a:lvl1pPr>
            <a:extLst/>
          </a:lstStyle>
          <a:p>
            <a:pPr>
              <a:defRPr/>
            </a:pPr>
            <a:fld id="{DD9E6E79-FC3D-4106-B27E-DE19BD47B590}" type="slidenum">
              <a:rPr/>
              <a:pPr>
                <a:defRPr/>
              </a:pPr>
              <a:t>‹N°›</a:t>
            </a:fld>
            <a:endParaRPr/>
          </a:p>
        </p:txBody>
      </p:sp>
      <p:sp>
        <p:nvSpPr>
          <p:cNvPr id="17" name="Rectangle 20"/>
          <p:cNvSpPr>
            <a:spLocks noGrp="1"/>
          </p:cNvSpPr>
          <p:nvPr>
            <p:ph type="ftr" sz="quarter" idx="23"/>
          </p:nvPr>
        </p:nvSpPr>
        <p:spPr/>
        <p:txBody>
          <a:bodyPr/>
          <a:lstStyle>
            <a:lvl1pPr>
              <a:defRPr/>
            </a:lvl1pPr>
            <a:extLst/>
          </a:lstStyle>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 poses : 2 Gauche, 3 Droite">
    <p:spTree>
      <p:nvGrpSpPr>
        <p:cNvPr id="1" name=""/>
        <p:cNvGrpSpPr/>
        <p:nvPr/>
      </p:nvGrpSpPr>
      <p:grpSpPr>
        <a:xfrm>
          <a:off x="0" y="0"/>
          <a:ext cx="0" cy="0"/>
          <a:chOff x="0" y="0"/>
          <a:chExt cx="0" cy="0"/>
        </a:xfrm>
      </p:grpSpPr>
      <p:sp>
        <p:nvSpPr>
          <p:cNvPr id="20" name="Rectangle 2"/>
          <p:cNvSpPr>
            <a:spLocks noGrp="1"/>
          </p:cNvSpPr>
          <p:nvPr>
            <p:ph type="title"/>
          </p:nvPr>
        </p:nvSpPr>
        <p:spPr>
          <a:xfrm>
            <a:off x="8610600" y="381000"/>
            <a:ext cx="533400" cy="5867400"/>
          </a:xfrm>
          <a:prstGeom prst="rect">
            <a:avLst/>
          </a:prstGeom>
        </p:spPr>
        <p:txBody>
          <a:bodyPr/>
          <a:lstStyle>
            <a:extLst/>
          </a:lstStyle>
          <a:p>
            <a:r>
              <a:rPr lang="fr-FR" smtClean="0"/>
              <a:t>Modifiez le style du titre</a:t>
            </a:r>
            <a:endParaRPr/>
          </a:p>
        </p:txBody>
      </p:sp>
      <p:sp>
        <p:nvSpPr>
          <p:cNvPr id="23" name="Rectangle 8"/>
          <p:cNvSpPr>
            <a:spLocks noGrp="1"/>
          </p:cNvSpPr>
          <p:nvPr>
            <p:ph type="body" sz="quarter" idx="13"/>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24" name="Rectangle 11"/>
          <p:cNvSpPr>
            <a:spLocks noGrp="1"/>
          </p:cNvSpPr>
          <p:nvPr>
            <p:ph sz="quarter" idx="15"/>
          </p:nvPr>
        </p:nvSpPr>
        <p:spPr>
          <a:xfrm>
            <a:off x="304800" y="609600"/>
            <a:ext cx="3962400" cy="2706624"/>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25" name="Rectangle 8"/>
          <p:cNvSpPr>
            <a:spLocks noGrp="1"/>
          </p:cNvSpPr>
          <p:nvPr>
            <p:ph type="body" sz="quarter" idx="16"/>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26" name="Rectangle 11"/>
          <p:cNvSpPr>
            <a:spLocks noGrp="1"/>
          </p:cNvSpPr>
          <p:nvPr>
            <p:ph sz="quarter" idx="17"/>
          </p:nvPr>
        </p:nvSpPr>
        <p:spPr>
          <a:xfrm>
            <a:off x="301752" y="3547872"/>
            <a:ext cx="3965448" cy="2706624"/>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28" name="Rectangle 8"/>
          <p:cNvSpPr>
            <a:spLocks noGrp="1"/>
          </p:cNvSpPr>
          <p:nvPr>
            <p:ph type="body" sz="quarter" idx="14"/>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29" name="Rectangle 11"/>
          <p:cNvSpPr>
            <a:spLocks noGrp="1"/>
          </p:cNvSpPr>
          <p:nvPr>
            <p:ph sz="quarter" idx="18"/>
          </p:nvPr>
        </p:nvSpPr>
        <p:spPr>
          <a:xfrm>
            <a:off x="4419600" y="609600"/>
            <a:ext cx="3962400" cy="1728216"/>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31" name="Rectangle 8"/>
          <p:cNvSpPr>
            <a:spLocks noGrp="1"/>
          </p:cNvSpPr>
          <p:nvPr>
            <p:ph type="body" sz="quarter" idx="19"/>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32" name="Rectangle 11"/>
          <p:cNvSpPr>
            <a:spLocks noGrp="1"/>
          </p:cNvSpPr>
          <p:nvPr>
            <p:ph sz="quarter" idx="20"/>
          </p:nvPr>
        </p:nvSpPr>
        <p:spPr>
          <a:xfrm>
            <a:off x="4416552" y="2569464"/>
            <a:ext cx="3962400" cy="1728216"/>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33" name="Rectangle 8"/>
          <p:cNvSpPr>
            <a:spLocks noGrp="1"/>
          </p:cNvSpPr>
          <p:nvPr>
            <p:ph type="body" sz="quarter" idx="2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34" name="Rectangle 11"/>
          <p:cNvSpPr>
            <a:spLocks noGrp="1"/>
          </p:cNvSpPr>
          <p:nvPr>
            <p:ph sz="quarter" idx="22"/>
          </p:nvPr>
        </p:nvSpPr>
        <p:spPr>
          <a:xfrm>
            <a:off x="4419600" y="4520184"/>
            <a:ext cx="3962400" cy="1728216"/>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3" name="Rectangle 16"/>
          <p:cNvSpPr>
            <a:spLocks noGrp="1"/>
          </p:cNvSpPr>
          <p:nvPr>
            <p:ph type="dt" sz="half" idx="23"/>
          </p:nvPr>
        </p:nvSpPr>
        <p:spPr/>
        <p:txBody>
          <a:bodyPr/>
          <a:lstStyle>
            <a:lvl1pPr>
              <a:defRPr/>
            </a:lvl1pPr>
            <a:extLst/>
          </a:lstStyle>
          <a:p>
            <a:pPr>
              <a:defRPr/>
            </a:pPr>
            <a:r>
              <a:rPr/>
              <a:t>28/6/2006</a:t>
            </a:r>
          </a:p>
        </p:txBody>
      </p:sp>
      <p:sp>
        <p:nvSpPr>
          <p:cNvPr id="14" name="Rectangle 17"/>
          <p:cNvSpPr>
            <a:spLocks noGrp="1"/>
          </p:cNvSpPr>
          <p:nvPr>
            <p:ph type="sldNum" sz="quarter" idx="24"/>
          </p:nvPr>
        </p:nvSpPr>
        <p:spPr/>
        <p:txBody>
          <a:bodyPr/>
          <a:lstStyle>
            <a:lvl1pPr algn="r">
              <a:defRPr sz="1000"/>
            </a:lvl1pPr>
            <a:extLst/>
          </a:lstStyle>
          <a:p>
            <a:pPr>
              <a:defRPr/>
            </a:pPr>
            <a:fld id="{C9511B23-CF85-4202-8B34-FCE38DFFB8F4}" type="slidenum">
              <a:rPr/>
              <a:pPr>
                <a:defRPr/>
              </a:pPr>
              <a:t>‹N°›</a:t>
            </a:fld>
            <a:endParaRPr/>
          </a:p>
        </p:txBody>
      </p:sp>
      <p:sp>
        <p:nvSpPr>
          <p:cNvPr id="15" name="Rectangle 18"/>
          <p:cNvSpPr>
            <a:spLocks noGrp="1"/>
          </p:cNvSpPr>
          <p:nvPr>
            <p:ph type="ftr" sz="quarter" idx="25"/>
          </p:nvPr>
        </p:nvSpPr>
        <p:spPr/>
        <p:txBody>
          <a:bodyPr/>
          <a:lstStyle>
            <a:lvl1pPr>
              <a:defRPr/>
            </a:lvl1pPr>
            <a:extLst/>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poses : 3 Gauche, 2 Droite">
    <p:spTree>
      <p:nvGrpSpPr>
        <p:cNvPr id="1" name=""/>
        <p:cNvGrpSpPr/>
        <p:nvPr/>
      </p:nvGrpSpPr>
      <p:grpSpPr>
        <a:xfrm>
          <a:off x="0" y="0"/>
          <a:ext cx="0" cy="0"/>
          <a:chOff x="0" y="0"/>
          <a:chExt cx="0" cy="0"/>
        </a:xfrm>
      </p:grpSpPr>
      <p:sp>
        <p:nvSpPr>
          <p:cNvPr id="5" name="Rectangle 2"/>
          <p:cNvSpPr>
            <a:spLocks noGrp="1"/>
          </p:cNvSpPr>
          <p:nvPr>
            <p:ph type="title"/>
          </p:nvPr>
        </p:nvSpPr>
        <p:spPr>
          <a:xfrm>
            <a:off x="8610600" y="381000"/>
            <a:ext cx="533400" cy="5867400"/>
          </a:xfrm>
          <a:prstGeom prst="rect">
            <a:avLst/>
          </a:prstGeom>
        </p:spPr>
        <p:txBody>
          <a:bodyPr/>
          <a:lstStyle>
            <a:extLst/>
          </a:lstStyle>
          <a:p>
            <a:r>
              <a:rPr lang="fr-FR" smtClean="0"/>
              <a:t>Modifiez le style du titre</a:t>
            </a:r>
            <a:endParaRPr/>
          </a:p>
        </p:txBody>
      </p:sp>
      <p:sp>
        <p:nvSpPr>
          <p:cNvPr id="21" name="Rectangle 8"/>
          <p:cNvSpPr>
            <a:spLocks noGrp="1"/>
          </p:cNvSpPr>
          <p:nvPr>
            <p:ph type="body" sz="quarter" idx="14"/>
          </p:nvPr>
        </p:nvSpPr>
        <p:spPr>
          <a:xfrm>
            <a:off x="307848"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22" name="Rectangle 11"/>
          <p:cNvSpPr>
            <a:spLocks noGrp="1"/>
          </p:cNvSpPr>
          <p:nvPr>
            <p:ph sz="quarter" idx="16"/>
          </p:nvPr>
        </p:nvSpPr>
        <p:spPr>
          <a:xfrm>
            <a:off x="307848" y="609600"/>
            <a:ext cx="3962400" cy="1728216"/>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25" name="Rectangle 8"/>
          <p:cNvSpPr>
            <a:spLocks noGrp="1"/>
          </p:cNvSpPr>
          <p:nvPr>
            <p:ph type="body" sz="quarter" idx="17"/>
          </p:nvPr>
        </p:nvSpPr>
        <p:spPr>
          <a:xfrm>
            <a:off x="304800"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26" name="Rectangle 11"/>
          <p:cNvSpPr>
            <a:spLocks noGrp="1"/>
          </p:cNvSpPr>
          <p:nvPr>
            <p:ph sz="quarter" idx="18"/>
          </p:nvPr>
        </p:nvSpPr>
        <p:spPr>
          <a:xfrm>
            <a:off x="304800" y="2569464"/>
            <a:ext cx="3962400" cy="1728216"/>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27" name="Rectangle 8"/>
          <p:cNvSpPr>
            <a:spLocks noGrp="1"/>
          </p:cNvSpPr>
          <p:nvPr>
            <p:ph type="body" sz="quarter" idx="19"/>
          </p:nvPr>
        </p:nvSpPr>
        <p:spPr>
          <a:xfrm>
            <a:off x="307848"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28" name="Rectangle 11"/>
          <p:cNvSpPr>
            <a:spLocks noGrp="1"/>
          </p:cNvSpPr>
          <p:nvPr>
            <p:ph sz="quarter" idx="20"/>
          </p:nvPr>
        </p:nvSpPr>
        <p:spPr>
          <a:xfrm>
            <a:off x="307848" y="4520184"/>
            <a:ext cx="3962400" cy="1728216"/>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2" name="Rectangle 8"/>
          <p:cNvSpPr>
            <a:spLocks noGrp="1"/>
          </p:cNvSpPr>
          <p:nvPr>
            <p:ph type="body" sz="quarter" idx="2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13" name="Rectangle 11"/>
          <p:cNvSpPr>
            <a:spLocks noGrp="1"/>
          </p:cNvSpPr>
          <p:nvPr>
            <p:ph sz="quarter" idx="22"/>
          </p:nvPr>
        </p:nvSpPr>
        <p:spPr>
          <a:xfrm>
            <a:off x="4419600" y="609600"/>
            <a:ext cx="3962400" cy="2706624"/>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5" name="Rectangle 8"/>
          <p:cNvSpPr>
            <a:spLocks noGrp="1"/>
          </p:cNvSpPr>
          <p:nvPr>
            <p:ph type="body" sz="quarter" idx="23"/>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16" name="Rectangle 11"/>
          <p:cNvSpPr>
            <a:spLocks noGrp="1"/>
          </p:cNvSpPr>
          <p:nvPr>
            <p:ph sz="quarter" idx="24"/>
          </p:nvPr>
        </p:nvSpPr>
        <p:spPr>
          <a:xfrm>
            <a:off x="4416552" y="3547872"/>
            <a:ext cx="3965448" cy="2706624"/>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4" name="Rectangle 17"/>
          <p:cNvSpPr>
            <a:spLocks noGrp="1"/>
          </p:cNvSpPr>
          <p:nvPr>
            <p:ph type="dt" sz="half" idx="25"/>
          </p:nvPr>
        </p:nvSpPr>
        <p:spPr/>
        <p:txBody>
          <a:bodyPr/>
          <a:lstStyle>
            <a:lvl1pPr>
              <a:defRPr/>
            </a:lvl1pPr>
            <a:extLst/>
          </a:lstStyle>
          <a:p>
            <a:pPr>
              <a:defRPr/>
            </a:pPr>
            <a:r>
              <a:rPr/>
              <a:t>28/6/2006</a:t>
            </a:r>
          </a:p>
        </p:txBody>
      </p:sp>
      <p:sp>
        <p:nvSpPr>
          <p:cNvPr id="17" name="Rectangle 18"/>
          <p:cNvSpPr>
            <a:spLocks noGrp="1"/>
          </p:cNvSpPr>
          <p:nvPr>
            <p:ph type="sldNum" sz="quarter" idx="26"/>
          </p:nvPr>
        </p:nvSpPr>
        <p:spPr/>
        <p:txBody>
          <a:bodyPr/>
          <a:lstStyle>
            <a:lvl1pPr algn="r">
              <a:defRPr sz="1000"/>
            </a:lvl1pPr>
            <a:extLst/>
          </a:lstStyle>
          <a:p>
            <a:pPr>
              <a:defRPr/>
            </a:pPr>
            <a:fld id="{D4236F5D-CCC7-4069-AF7F-ADC5738FDC0E}" type="slidenum">
              <a:rPr/>
              <a:pPr>
                <a:defRPr/>
              </a:pPr>
              <a:t>‹N°›</a:t>
            </a:fld>
            <a:endParaRPr/>
          </a:p>
        </p:txBody>
      </p:sp>
      <p:sp>
        <p:nvSpPr>
          <p:cNvPr id="18" name="Rectangle 23"/>
          <p:cNvSpPr>
            <a:spLocks noGrp="1"/>
          </p:cNvSpPr>
          <p:nvPr>
            <p:ph type="ftr" sz="quarter" idx="27"/>
          </p:nvPr>
        </p:nvSpPr>
        <p:spPr/>
        <p:txBody>
          <a:bodyPr/>
          <a:lstStyle>
            <a:lvl1pPr>
              <a:defRPr/>
            </a:lvl1pPr>
            <a:extLst/>
          </a:lstStyle>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rre tombale">
    <p:spTree>
      <p:nvGrpSpPr>
        <p:cNvPr id="1" name=""/>
        <p:cNvGrpSpPr/>
        <p:nvPr/>
      </p:nvGrpSpPr>
      <p:grpSpPr>
        <a:xfrm>
          <a:off x="0" y="0"/>
          <a:ext cx="0" cy="0"/>
          <a:chOff x="0" y="0"/>
          <a:chExt cx="0" cy="0"/>
        </a:xfrm>
      </p:grpSpPr>
      <p:sp>
        <p:nvSpPr>
          <p:cNvPr id="2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fr-FR"/>
          </a:p>
        </p:txBody>
      </p:sp>
      <p:sp>
        <p:nvSpPr>
          <p:cNvPr id="31"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fr-FR"/>
          </a:p>
        </p:txBody>
      </p:sp>
      <p:sp>
        <p:nvSpPr>
          <p:cNvPr id="32"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fr-FR"/>
          </a:p>
        </p:txBody>
      </p:sp>
      <p:sp>
        <p:nvSpPr>
          <p:cNvPr id="36"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fr-FR"/>
          </a:p>
        </p:txBody>
      </p:sp>
      <p:sp>
        <p:nvSpPr>
          <p:cNvPr id="42"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fr-FR"/>
          </a:p>
        </p:txBody>
      </p:sp>
      <p:sp>
        <p:nvSpPr>
          <p:cNvPr id="4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fr-FR"/>
          </a:p>
        </p:txBody>
      </p:sp>
      <p:sp>
        <p:nvSpPr>
          <p:cNvPr id="23" name="Rectangle 2"/>
          <p:cNvSpPr>
            <a:spLocks noGrp="1"/>
          </p:cNvSpPr>
          <p:nvPr>
            <p:ph type="title"/>
          </p:nvPr>
        </p:nvSpPr>
        <p:spPr>
          <a:xfrm>
            <a:off x="8610600" y="381000"/>
            <a:ext cx="533400" cy="5867400"/>
          </a:xfrm>
          <a:prstGeom prst="rect">
            <a:avLst/>
          </a:prstGeom>
        </p:spPr>
        <p:txBody>
          <a:bodyPr/>
          <a:lstStyle>
            <a:extLst/>
          </a:lstStyle>
          <a:p>
            <a:r>
              <a:rPr lang="fr-FR" smtClean="0"/>
              <a:t>Modifiez le style du titre</a:t>
            </a:r>
            <a:endParaRPr/>
          </a:p>
        </p:txBody>
      </p:sp>
      <p:sp>
        <p:nvSpPr>
          <p:cNvPr id="24" name="Rectangle 10"/>
          <p:cNvSpPr>
            <a:spLocks noGrp="1"/>
          </p:cNvSpPr>
          <p:nvPr>
            <p:ph type="pic" sz="quarter" idx="13"/>
          </p:nvPr>
        </p:nvSpPr>
        <p:spPr>
          <a:xfrm>
            <a:off x="1524000" y="1600200"/>
            <a:ext cx="1371600" cy="685800"/>
          </a:xfrm>
        </p:spPr>
        <p:txBody>
          <a:bodyPr>
            <a:normAutofit/>
          </a:bodyPr>
          <a:lstStyle>
            <a:extLst/>
          </a:lstStyle>
          <a:p>
            <a:pPr lvl="0"/>
            <a:r>
              <a:rPr lang="en-US" noProof="0"/>
              <a:t>Cliquez sur l'icône pour ajouter une image</a:t>
            </a:r>
            <a:endParaRPr lang="fr-FR" noProof="0"/>
          </a:p>
        </p:txBody>
      </p:sp>
      <p:sp>
        <p:nvSpPr>
          <p:cNvPr id="19" name="Rectangle 10"/>
          <p:cNvSpPr>
            <a:spLocks noGrp="1"/>
          </p:cNvSpPr>
          <p:nvPr>
            <p:ph type="pic" sz="quarter" idx="29"/>
          </p:nvPr>
        </p:nvSpPr>
        <p:spPr>
          <a:xfrm>
            <a:off x="1524000" y="4038600"/>
            <a:ext cx="1371600" cy="685800"/>
          </a:xfrm>
        </p:spPr>
        <p:txBody>
          <a:bodyPr>
            <a:normAutofit/>
          </a:bodyPr>
          <a:lstStyle>
            <a:extLst/>
          </a:lstStyle>
          <a:p>
            <a:pPr lvl="0"/>
            <a:r>
              <a:rPr lang="en-US" noProof="0"/>
              <a:t>Cliquez sur l'icône pour ajouter une image</a:t>
            </a:r>
            <a:endParaRPr lang="fr-FR" noProof="0"/>
          </a:p>
        </p:txBody>
      </p:sp>
      <p:sp>
        <p:nvSpPr>
          <p:cNvPr id="27" name="Rectangle 10"/>
          <p:cNvSpPr>
            <a:spLocks noGrp="1"/>
          </p:cNvSpPr>
          <p:nvPr>
            <p:ph type="pic" sz="quarter" idx="17"/>
          </p:nvPr>
        </p:nvSpPr>
        <p:spPr>
          <a:xfrm>
            <a:off x="3657600" y="1600200"/>
            <a:ext cx="1371600" cy="685800"/>
          </a:xfrm>
        </p:spPr>
        <p:txBody>
          <a:bodyPr>
            <a:normAutofit/>
          </a:bodyPr>
          <a:lstStyle>
            <a:extLst/>
          </a:lstStyle>
          <a:p>
            <a:pPr lvl="0"/>
            <a:r>
              <a:rPr lang="en-US" noProof="0"/>
              <a:t>Cliquez sur l'icône pour ajouter une image</a:t>
            </a:r>
            <a:endParaRPr lang="fr-FR" noProof="0"/>
          </a:p>
        </p:txBody>
      </p:sp>
      <p:sp>
        <p:nvSpPr>
          <p:cNvPr id="11" name="Rectangle 10"/>
          <p:cNvSpPr>
            <a:spLocks noGrp="1"/>
          </p:cNvSpPr>
          <p:nvPr>
            <p:ph type="pic" sz="quarter" idx="30"/>
          </p:nvPr>
        </p:nvSpPr>
        <p:spPr>
          <a:xfrm>
            <a:off x="3657600" y="4038600"/>
            <a:ext cx="1371600" cy="685800"/>
          </a:xfrm>
        </p:spPr>
        <p:txBody>
          <a:bodyPr>
            <a:normAutofit/>
          </a:bodyPr>
          <a:lstStyle>
            <a:extLst/>
          </a:lstStyle>
          <a:p>
            <a:pPr lvl="0"/>
            <a:r>
              <a:rPr lang="en-US" noProof="0"/>
              <a:t>Cliquez sur l'icône pour ajouter une image</a:t>
            </a:r>
            <a:endParaRPr lang="fr-FR" noProof="0"/>
          </a:p>
        </p:txBody>
      </p:sp>
      <p:sp>
        <p:nvSpPr>
          <p:cNvPr id="4" name="Rectangle 10"/>
          <p:cNvSpPr>
            <a:spLocks noGrp="1"/>
          </p:cNvSpPr>
          <p:nvPr>
            <p:ph type="pic" sz="quarter" idx="21"/>
          </p:nvPr>
        </p:nvSpPr>
        <p:spPr>
          <a:xfrm>
            <a:off x="5791200" y="1600200"/>
            <a:ext cx="1371600" cy="685800"/>
          </a:xfrm>
        </p:spPr>
        <p:txBody>
          <a:bodyPr>
            <a:normAutofit/>
          </a:bodyPr>
          <a:lstStyle>
            <a:extLst/>
          </a:lstStyle>
          <a:p>
            <a:pPr lvl="0"/>
            <a:r>
              <a:rPr lang="en-US" noProof="0"/>
              <a:t>Cliquez sur l'icône pour ajouter une image</a:t>
            </a:r>
            <a:endParaRPr lang="fr-FR" noProof="0"/>
          </a:p>
        </p:txBody>
      </p:sp>
      <p:sp>
        <p:nvSpPr>
          <p:cNvPr id="15" name="Rectangle 10"/>
          <p:cNvSpPr>
            <a:spLocks noGrp="1"/>
          </p:cNvSpPr>
          <p:nvPr>
            <p:ph type="pic" sz="quarter" idx="31"/>
          </p:nvPr>
        </p:nvSpPr>
        <p:spPr>
          <a:xfrm>
            <a:off x="5791200" y="4038600"/>
            <a:ext cx="1371600" cy="685800"/>
          </a:xfrm>
        </p:spPr>
        <p:txBody>
          <a:bodyPr>
            <a:normAutofit/>
          </a:bodyPr>
          <a:lstStyle>
            <a:extLst/>
          </a:lstStyle>
          <a:p>
            <a:pPr lvl="0"/>
            <a:r>
              <a:rPr lang="en-US" noProof="0"/>
              <a:t>Cliquez sur l'icône pour ajouter une image</a:t>
            </a:r>
            <a:endParaRPr lang="fr-FR" noProof="0"/>
          </a:p>
        </p:txBody>
      </p:sp>
      <p:sp>
        <p:nvSpPr>
          <p:cNvPr id="7" name="Rectangle 12"/>
          <p:cNvSpPr>
            <a:spLocks noGrp="1"/>
          </p:cNvSpPr>
          <p:nvPr>
            <p:ph type="body" sz="quarter" idx="14"/>
          </p:nvPr>
        </p:nvSpPr>
        <p:spPr>
          <a:xfrm>
            <a:off x="1524000" y="2895600"/>
            <a:ext cx="1371600" cy="304800"/>
          </a:xfrm>
        </p:spPr>
        <p:txBody>
          <a:bodyPr anchor="ctr"/>
          <a:lstStyle>
            <a:lvl1pPr algn="ctr" eaLnBrk="1" latinLnBrk="0" hangingPunct="1">
              <a:defRPr kumimoji="0" lang="fr-FR" b="1"/>
            </a:lvl1pPr>
            <a:extLst/>
          </a:lstStyle>
          <a:p>
            <a:pPr lvl="0"/>
            <a:r>
              <a:rPr lang="en-US"/>
              <a:t>Cliquez pour modifier les styles du texte du masque</a:t>
            </a:r>
          </a:p>
        </p:txBody>
      </p:sp>
      <p:sp>
        <p:nvSpPr>
          <p:cNvPr id="28" name="Rectangle 12"/>
          <p:cNvSpPr>
            <a:spLocks noGrp="1"/>
          </p:cNvSpPr>
          <p:nvPr>
            <p:ph type="body" sz="quarter" idx="33"/>
          </p:nvPr>
        </p:nvSpPr>
        <p:spPr>
          <a:xfrm>
            <a:off x="1524000" y="5334000"/>
            <a:ext cx="1371600" cy="304800"/>
          </a:xfrm>
        </p:spPr>
        <p:txBody>
          <a:bodyPr anchor="ctr"/>
          <a:lstStyle>
            <a:lvl1pPr algn="ctr" eaLnBrk="1" latinLnBrk="0" hangingPunct="1">
              <a:defRPr kumimoji="0" lang="fr-FR" b="1"/>
            </a:lvl1pPr>
            <a:extLst/>
          </a:lstStyle>
          <a:p>
            <a:pPr lvl="0"/>
            <a:r>
              <a:rPr lang="en-US"/>
              <a:t>Cliquez pour modifier les styles du texte du masque</a:t>
            </a:r>
          </a:p>
        </p:txBody>
      </p:sp>
      <p:sp>
        <p:nvSpPr>
          <p:cNvPr id="30" name="Rectangle 12"/>
          <p:cNvSpPr>
            <a:spLocks noGrp="1"/>
          </p:cNvSpPr>
          <p:nvPr>
            <p:ph type="body" sz="quarter" idx="18"/>
          </p:nvPr>
        </p:nvSpPr>
        <p:spPr>
          <a:xfrm>
            <a:off x="3657600" y="2895600"/>
            <a:ext cx="1371600" cy="304800"/>
          </a:xfrm>
        </p:spPr>
        <p:txBody>
          <a:bodyPr anchor="ctr"/>
          <a:lstStyle>
            <a:lvl1pPr algn="ctr" eaLnBrk="1" latinLnBrk="0" hangingPunct="1">
              <a:defRPr kumimoji="0" lang="fr-FR" b="1"/>
            </a:lvl1pPr>
            <a:extLst/>
          </a:lstStyle>
          <a:p>
            <a:pPr lvl="0"/>
            <a:r>
              <a:rPr lang="en-US"/>
              <a:t>Cliquez pour modifier les styles du texte du masque</a:t>
            </a:r>
          </a:p>
        </p:txBody>
      </p:sp>
      <p:sp>
        <p:nvSpPr>
          <p:cNvPr id="13" name="Rectangle 12"/>
          <p:cNvSpPr>
            <a:spLocks noGrp="1"/>
          </p:cNvSpPr>
          <p:nvPr>
            <p:ph type="body" sz="quarter" idx="34"/>
          </p:nvPr>
        </p:nvSpPr>
        <p:spPr>
          <a:xfrm>
            <a:off x="3657600" y="5334000"/>
            <a:ext cx="1371600" cy="304800"/>
          </a:xfrm>
        </p:spPr>
        <p:txBody>
          <a:bodyPr anchor="ctr"/>
          <a:lstStyle>
            <a:lvl1pPr algn="ctr" eaLnBrk="1" latinLnBrk="0" hangingPunct="1">
              <a:defRPr kumimoji="0" lang="fr-FR" b="1"/>
            </a:lvl1pPr>
            <a:extLst/>
          </a:lstStyle>
          <a:p>
            <a:pPr lvl="0"/>
            <a:r>
              <a:rPr lang="en-US"/>
              <a:t>Cliquez pour modifier les styles du texte du masque</a:t>
            </a:r>
          </a:p>
        </p:txBody>
      </p:sp>
      <p:sp>
        <p:nvSpPr>
          <p:cNvPr id="14" name="Rectangle 12"/>
          <p:cNvSpPr>
            <a:spLocks noGrp="1"/>
          </p:cNvSpPr>
          <p:nvPr>
            <p:ph type="body" sz="quarter" idx="22"/>
          </p:nvPr>
        </p:nvSpPr>
        <p:spPr>
          <a:xfrm>
            <a:off x="5791200" y="2895600"/>
            <a:ext cx="1371600" cy="304800"/>
          </a:xfrm>
        </p:spPr>
        <p:txBody>
          <a:bodyPr anchor="ctr"/>
          <a:lstStyle>
            <a:lvl1pPr algn="ctr" eaLnBrk="1" latinLnBrk="0" hangingPunct="1">
              <a:defRPr kumimoji="0" lang="fr-FR" b="1"/>
            </a:lvl1pPr>
            <a:extLst/>
          </a:lstStyle>
          <a:p>
            <a:pPr lvl="0"/>
            <a:r>
              <a:rPr lang="en-US"/>
              <a:t>Cliquez pour modifier les styles du texte du masque</a:t>
            </a:r>
          </a:p>
        </p:txBody>
      </p:sp>
      <p:sp>
        <p:nvSpPr>
          <p:cNvPr id="2" name="Rectangle 12"/>
          <p:cNvSpPr>
            <a:spLocks noGrp="1"/>
          </p:cNvSpPr>
          <p:nvPr>
            <p:ph type="body" sz="quarter" idx="35"/>
          </p:nvPr>
        </p:nvSpPr>
        <p:spPr>
          <a:xfrm>
            <a:off x="5791200" y="5334000"/>
            <a:ext cx="1371600" cy="304800"/>
          </a:xfrm>
        </p:spPr>
        <p:txBody>
          <a:bodyPr anchor="ctr"/>
          <a:lstStyle>
            <a:lvl1pPr algn="ctr" eaLnBrk="1" latinLnBrk="0" hangingPunct="1">
              <a:defRPr kumimoji="0" lang="fr-FR" b="1"/>
            </a:lvl1pPr>
            <a:extLst/>
          </a:lstStyle>
          <a:p>
            <a:pPr lvl="0"/>
            <a:r>
              <a:rPr lang="en-US"/>
              <a:t>Cliquez pour modifier les styles du texte du masque</a:t>
            </a:r>
          </a:p>
        </p:txBody>
      </p:sp>
      <p:sp>
        <p:nvSpPr>
          <p:cNvPr id="44" name="Rectangle 11"/>
          <p:cNvSpPr>
            <a:spLocks noGrp="1"/>
          </p:cNvSpPr>
          <p:nvPr>
            <p:ph type="body" sz="quarter" idx="15"/>
          </p:nvPr>
        </p:nvSpPr>
        <p:spPr>
          <a:xfrm>
            <a:off x="1524000" y="3200400"/>
            <a:ext cx="1371600" cy="152400"/>
          </a:xfrm>
        </p:spPr>
        <p:txBody>
          <a:bodyPr anchor="ctr">
            <a:noAutofit/>
          </a:bodyPr>
          <a:lstStyle>
            <a:lvl1pPr algn="ctr" eaLnBrk="1" latinLnBrk="0" hangingPunct="1">
              <a:defRPr kumimoji="0" lang="fr-FR" sz="800" i="1"/>
            </a:lvl1pPr>
            <a:extLst/>
          </a:lstStyle>
          <a:p>
            <a:pPr lvl="0"/>
            <a:r>
              <a:rPr lang="en-US"/>
              <a:t>Cliquez pour modifier les styles du texte du masque</a:t>
            </a:r>
          </a:p>
        </p:txBody>
      </p:sp>
      <p:sp>
        <p:nvSpPr>
          <p:cNvPr id="35" name="Rectangle 11"/>
          <p:cNvSpPr>
            <a:spLocks noGrp="1"/>
          </p:cNvSpPr>
          <p:nvPr>
            <p:ph type="body" sz="quarter" idx="37"/>
          </p:nvPr>
        </p:nvSpPr>
        <p:spPr>
          <a:xfrm>
            <a:off x="1524000" y="5638800"/>
            <a:ext cx="1371600" cy="152400"/>
          </a:xfrm>
        </p:spPr>
        <p:txBody>
          <a:bodyPr anchor="ctr">
            <a:noAutofit/>
          </a:bodyPr>
          <a:lstStyle>
            <a:lvl1pPr algn="ctr" eaLnBrk="1" latinLnBrk="0" hangingPunct="1">
              <a:defRPr kumimoji="0" lang="fr-FR" sz="800" i="1"/>
            </a:lvl1pPr>
            <a:extLst/>
          </a:lstStyle>
          <a:p>
            <a:pPr lvl="0"/>
            <a:r>
              <a:rPr lang="en-US"/>
              <a:t>Cliquez pour modifier les styles du texte du masque</a:t>
            </a:r>
          </a:p>
        </p:txBody>
      </p:sp>
      <p:sp>
        <p:nvSpPr>
          <p:cNvPr id="34" name="Rectangle 11"/>
          <p:cNvSpPr>
            <a:spLocks noGrp="1"/>
          </p:cNvSpPr>
          <p:nvPr>
            <p:ph type="body" sz="quarter" idx="19"/>
          </p:nvPr>
        </p:nvSpPr>
        <p:spPr>
          <a:xfrm>
            <a:off x="3657600" y="3200400"/>
            <a:ext cx="1371600" cy="152400"/>
          </a:xfrm>
        </p:spPr>
        <p:txBody>
          <a:bodyPr anchor="ctr">
            <a:noAutofit/>
          </a:bodyPr>
          <a:lstStyle>
            <a:lvl1pPr algn="ctr" eaLnBrk="1" latinLnBrk="0" hangingPunct="1">
              <a:defRPr kumimoji="0" lang="fr-FR" sz="800" i="1"/>
            </a:lvl1pPr>
            <a:extLst/>
          </a:lstStyle>
          <a:p>
            <a:pPr lvl="0"/>
            <a:r>
              <a:rPr lang="en-US"/>
              <a:t>Cliquez pour modifier les styles du texte du masque</a:t>
            </a:r>
          </a:p>
        </p:txBody>
      </p:sp>
      <p:sp>
        <p:nvSpPr>
          <p:cNvPr id="40" name="Rectangle 11"/>
          <p:cNvSpPr>
            <a:spLocks noGrp="1"/>
          </p:cNvSpPr>
          <p:nvPr>
            <p:ph type="body" sz="quarter" idx="38"/>
          </p:nvPr>
        </p:nvSpPr>
        <p:spPr>
          <a:xfrm>
            <a:off x="3657600" y="5638800"/>
            <a:ext cx="1371600" cy="152400"/>
          </a:xfrm>
        </p:spPr>
        <p:txBody>
          <a:bodyPr anchor="ctr">
            <a:noAutofit/>
          </a:bodyPr>
          <a:lstStyle>
            <a:lvl1pPr algn="ctr" eaLnBrk="1" latinLnBrk="0" hangingPunct="1">
              <a:defRPr kumimoji="0" lang="fr-FR" sz="800" i="1"/>
            </a:lvl1pPr>
            <a:extLst/>
          </a:lstStyle>
          <a:p>
            <a:pPr lvl="0"/>
            <a:r>
              <a:rPr lang="en-US"/>
              <a:t>Cliquez pour modifier les styles du texte du masque</a:t>
            </a:r>
          </a:p>
        </p:txBody>
      </p:sp>
      <p:sp>
        <p:nvSpPr>
          <p:cNvPr id="38" name="Rectangle 11"/>
          <p:cNvSpPr>
            <a:spLocks noGrp="1"/>
          </p:cNvSpPr>
          <p:nvPr>
            <p:ph type="body" sz="quarter" idx="23"/>
          </p:nvPr>
        </p:nvSpPr>
        <p:spPr>
          <a:xfrm>
            <a:off x="5791200" y="3200400"/>
            <a:ext cx="1371600" cy="152400"/>
          </a:xfrm>
        </p:spPr>
        <p:txBody>
          <a:bodyPr anchor="ctr">
            <a:noAutofit/>
          </a:bodyPr>
          <a:lstStyle>
            <a:lvl1pPr algn="ctr" eaLnBrk="1" latinLnBrk="0" hangingPunct="1">
              <a:defRPr kumimoji="0" lang="fr-FR" sz="800" i="1"/>
            </a:lvl1pPr>
            <a:extLst/>
          </a:lstStyle>
          <a:p>
            <a:pPr lvl="0"/>
            <a:r>
              <a:rPr lang="en-US"/>
              <a:t>Cliquez pour modifier les styles du texte du masque</a:t>
            </a:r>
          </a:p>
        </p:txBody>
      </p:sp>
      <p:sp>
        <p:nvSpPr>
          <p:cNvPr id="33" name="Rectangle 11"/>
          <p:cNvSpPr>
            <a:spLocks noGrp="1"/>
          </p:cNvSpPr>
          <p:nvPr>
            <p:ph type="body" sz="quarter" idx="39"/>
          </p:nvPr>
        </p:nvSpPr>
        <p:spPr>
          <a:xfrm>
            <a:off x="5791200" y="5638800"/>
            <a:ext cx="1371600" cy="152400"/>
          </a:xfrm>
        </p:spPr>
        <p:txBody>
          <a:bodyPr anchor="ctr">
            <a:noAutofit/>
          </a:bodyPr>
          <a:lstStyle>
            <a:lvl1pPr algn="ctr" eaLnBrk="1" latinLnBrk="0" hangingPunct="1">
              <a:defRPr kumimoji="0" lang="fr-FR" sz="800" i="1"/>
            </a:lvl1pPr>
            <a:extLst/>
          </a:lstStyle>
          <a:p>
            <a:pPr lvl="0"/>
            <a:r>
              <a:rPr lang="en-US"/>
              <a:t>Cliquez pour modifier les styles du texte du masque</a:t>
            </a:r>
          </a:p>
        </p:txBody>
      </p:sp>
      <p:sp>
        <p:nvSpPr>
          <p:cNvPr id="5" name="Rectangle 14"/>
          <p:cNvSpPr>
            <a:spLocks noGrp="1"/>
          </p:cNvSpPr>
          <p:nvPr>
            <p:ph type="body" sz="quarter" idx="16"/>
          </p:nvPr>
        </p:nvSpPr>
        <p:spPr>
          <a:xfrm>
            <a:off x="1524000" y="2286000"/>
            <a:ext cx="1371600" cy="609600"/>
          </a:xfrm>
        </p:spPr>
        <p:txBody>
          <a:bodyPr anchor="ctr"/>
          <a:lstStyle>
            <a:lvl1pPr algn="ctr" eaLnBrk="1" latinLnBrk="0" hangingPunct="1">
              <a:defRPr kumimoji="0" lang="fr-FR" sz="800"/>
            </a:lvl1pPr>
            <a:extLst/>
          </a:lstStyle>
          <a:p>
            <a:pPr lvl="0"/>
            <a:r>
              <a:rPr lang="en-US"/>
              <a:t>Cliquez pour modifier les styles du texte du masque</a:t>
            </a:r>
          </a:p>
        </p:txBody>
      </p:sp>
      <p:sp>
        <p:nvSpPr>
          <p:cNvPr id="56" name="Rectangle 14"/>
          <p:cNvSpPr>
            <a:spLocks noGrp="1"/>
          </p:cNvSpPr>
          <p:nvPr>
            <p:ph type="body" sz="quarter" idx="41"/>
          </p:nvPr>
        </p:nvSpPr>
        <p:spPr>
          <a:xfrm>
            <a:off x="1524000" y="4724400"/>
            <a:ext cx="1371600" cy="609600"/>
          </a:xfrm>
        </p:spPr>
        <p:txBody>
          <a:bodyPr anchor="ctr"/>
          <a:lstStyle>
            <a:lvl1pPr algn="ctr" eaLnBrk="1" latinLnBrk="0" hangingPunct="1">
              <a:defRPr kumimoji="0" lang="fr-FR" sz="800"/>
            </a:lvl1pPr>
            <a:extLst/>
          </a:lstStyle>
          <a:p>
            <a:pPr lvl="0"/>
            <a:r>
              <a:rPr lang="en-US"/>
              <a:t>Cliquez pour modifier les styles du texte du masque</a:t>
            </a:r>
          </a:p>
        </p:txBody>
      </p:sp>
      <p:sp>
        <p:nvSpPr>
          <p:cNvPr id="62" name="Rectangle 14"/>
          <p:cNvSpPr>
            <a:spLocks noGrp="1"/>
          </p:cNvSpPr>
          <p:nvPr>
            <p:ph type="body" sz="quarter" idx="20"/>
          </p:nvPr>
        </p:nvSpPr>
        <p:spPr>
          <a:xfrm>
            <a:off x="3657600" y="2286000"/>
            <a:ext cx="1371600" cy="609600"/>
          </a:xfrm>
        </p:spPr>
        <p:txBody>
          <a:bodyPr anchor="ctr"/>
          <a:lstStyle>
            <a:lvl1pPr algn="ctr" eaLnBrk="1" latinLnBrk="0" hangingPunct="1">
              <a:defRPr kumimoji="0" lang="fr-FR" sz="800"/>
            </a:lvl1pPr>
            <a:extLst/>
          </a:lstStyle>
          <a:p>
            <a:pPr lvl="0"/>
            <a:r>
              <a:rPr lang="en-US"/>
              <a:t>Cliquez pour modifier les styles du texte du masque</a:t>
            </a:r>
          </a:p>
        </p:txBody>
      </p:sp>
      <p:sp>
        <p:nvSpPr>
          <p:cNvPr id="37" name="Rectangle 14"/>
          <p:cNvSpPr>
            <a:spLocks noGrp="1"/>
          </p:cNvSpPr>
          <p:nvPr>
            <p:ph type="body" sz="quarter" idx="42"/>
          </p:nvPr>
        </p:nvSpPr>
        <p:spPr>
          <a:xfrm>
            <a:off x="3657600" y="4724400"/>
            <a:ext cx="1371600" cy="609600"/>
          </a:xfrm>
        </p:spPr>
        <p:txBody>
          <a:bodyPr anchor="ctr"/>
          <a:lstStyle>
            <a:lvl1pPr algn="ctr" eaLnBrk="1" latinLnBrk="0" hangingPunct="1">
              <a:defRPr kumimoji="0" lang="fr-FR" sz="800"/>
            </a:lvl1pPr>
            <a:extLst/>
          </a:lstStyle>
          <a:p>
            <a:pPr lvl="0"/>
            <a:r>
              <a:rPr lang="en-US"/>
              <a:t>Cliquez pour modifier les styles du texte du masque</a:t>
            </a:r>
          </a:p>
        </p:txBody>
      </p:sp>
      <p:sp>
        <p:nvSpPr>
          <p:cNvPr id="41" name="Rectangle 14"/>
          <p:cNvSpPr>
            <a:spLocks noGrp="1"/>
          </p:cNvSpPr>
          <p:nvPr>
            <p:ph type="body" sz="quarter" idx="24"/>
          </p:nvPr>
        </p:nvSpPr>
        <p:spPr>
          <a:xfrm>
            <a:off x="5791200" y="2286000"/>
            <a:ext cx="1371600" cy="609600"/>
          </a:xfrm>
        </p:spPr>
        <p:txBody>
          <a:bodyPr anchor="ctr"/>
          <a:lstStyle>
            <a:lvl1pPr algn="ctr" eaLnBrk="1" latinLnBrk="0" hangingPunct="1">
              <a:defRPr kumimoji="0" lang="fr-FR" sz="800"/>
            </a:lvl1pPr>
            <a:extLst/>
          </a:lstStyle>
          <a:p>
            <a:pPr lvl="0"/>
            <a:r>
              <a:rPr lang="en-US"/>
              <a:t>Cliquez pour modifier les styles du texte du masque</a:t>
            </a:r>
          </a:p>
        </p:txBody>
      </p:sp>
      <p:sp>
        <p:nvSpPr>
          <p:cNvPr id="52" name="Rectangle 14"/>
          <p:cNvSpPr>
            <a:spLocks noGrp="1"/>
          </p:cNvSpPr>
          <p:nvPr>
            <p:ph type="body" sz="quarter" idx="43"/>
          </p:nvPr>
        </p:nvSpPr>
        <p:spPr>
          <a:xfrm>
            <a:off x="5791200" y="4724400"/>
            <a:ext cx="1371600" cy="609600"/>
          </a:xfrm>
        </p:spPr>
        <p:txBody>
          <a:bodyPr anchor="ctr"/>
          <a:lstStyle>
            <a:lvl1pPr algn="ctr" eaLnBrk="1" latinLnBrk="0" hangingPunct="1">
              <a:defRPr kumimoji="0" lang="fr-FR" sz="800"/>
            </a:lvl1pPr>
            <a:extLst/>
          </a:lstStyle>
          <a:p>
            <a:pPr lvl="0"/>
            <a:r>
              <a:rPr lang="en-US"/>
              <a:t>Cliquez pour modifier les styles du texte du masque</a:t>
            </a:r>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lang="fr-FR" sz="1200"/>
            </a:lvl1pPr>
            <a:extLst/>
          </a:lstStyle>
          <a:p>
            <a:pPr lvl="0"/>
            <a:r>
              <a:rPr lang="fr-FR" smtClean="0"/>
              <a:t>Modifiez les styles du texte du masque</a:t>
            </a:r>
          </a:p>
        </p:txBody>
      </p:sp>
      <p:sp>
        <p:nvSpPr>
          <p:cNvPr id="45" name="Rectangle 42"/>
          <p:cNvSpPr>
            <a:spLocks noGrp="1"/>
          </p:cNvSpPr>
          <p:nvPr>
            <p:ph type="dt" sz="half" idx="47"/>
          </p:nvPr>
        </p:nvSpPr>
        <p:spPr/>
        <p:txBody>
          <a:bodyPr/>
          <a:lstStyle>
            <a:lvl1pPr>
              <a:defRPr/>
            </a:lvl1pPr>
            <a:extLst/>
          </a:lstStyle>
          <a:p>
            <a:pPr>
              <a:defRPr/>
            </a:pPr>
            <a:r>
              <a:rPr/>
              <a:t>28/6/2006</a:t>
            </a:r>
          </a:p>
        </p:txBody>
      </p:sp>
      <p:sp>
        <p:nvSpPr>
          <p:cNvPr id="46" name="Rectangle 43"/>
          <p:cNvSpPr>
            <a:spLocks noGrp="1"/>
          </p:cNvSpPr>
          <p:nvPr>
            <p:ph type="sldNum" sz="quarter" idx="48"/>
          </p:nvPr>
        </p:nvSpPr>
        <p:spPr/>
        <p:txBody>
          <a:bodyPr/>
          <a:lstStyle>
            <a:lvl1pPr algn="r">
              <a:defRPr sz="1000"/>
            </a:lvl1pPr>
            <a:extLst/>
          </a:lstStyle>
          <a:p>
            <a:pPr>
              <a:defRPr/>
            </a:pPr>
            <a:fld id="{A93EF297-6EAF-45C7-88F6-CD0CE4CE1A60}" type="slidenum">
              <a:rPr/>
              <a:pPr>
                <a:defRPr/>
              </a:pPr>
              <a:t>‹N°›</a:t>
            </a:fld>
            <a:endParaRPr/>
          </a:p>
        </p:txBody>
      </p:sp>
      <p:sp>
        <p:nvSpPr>
          <p:cNvPr id="47" name="Rectangle 45"/>
          <p:cNvSpPr>
            <a:spLocks noGrp="1"/>
          </p:cNvSpPr>
          <p:nvPr>
            <p:ph type="ftr" sz="quarter" idx="49"/>
          </p:nvPr>
        </p:nvSpPr>
        <p:spPr/>
        <p:txBody>
          <a:bodyPr/>
          <a:lstStyle>
            <a:lvl1pPr>
              <a:defRPr/>
            </a:lvl1pPr>
            <a:extLst/>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85800" y="609600"/>
            <a:ext cx="7772400" cy="1143000"/>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lgn="ctr">
              <a:defRPr/>
            </a:lvl1pPr>
          </a:lstStyle>
          <a:p>
            <a:pPr>
              <a:defRPr/>
            </a:pPr>
            <a:endParaRPr/>
          </a:p>
        </p:txBody>
      </p:sp>
      <p:sp>
        <p:nvSpPr>
          <p:cNvPr id="5" name="Espace réservé du pied de page 4"/>
          <p:cNvSpPr>
            <a:spLocks noGrp="1"/>
          </p:cNvSpPr>
          <p:nvPr>
            <p:ph type="ftr" sz="quarter" idx="11"/>
          </p:nvPr>
        </p:nvSpPr>
        <p:spPr/>
        <p:txBody>
          <a:bodyPr/>
          <a:lstStyle>
            <a:lvl1pPr>
              <a:defRPr/>
            </a:lvl1pPr>
          </a:lstStyle>
          <a:p>
            <a:pPr>
              <a:defRPr/>
            </a:pPr>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52B9C796-186C-43DD-82A6-07698683A5BB}" type="slidenum">
              <a:rPr/>
              <a:pPr>
                <a:defRPr/>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re uniquement">
    <p:spTree>
      <p:nvGrpSpPr>
        <p:cNvPr id="1" name=""/>
        <p:cNvGrpSpPr/>
        <p:nvPr/>
      </p:nvGrpSpPr>
      <p:grpSpPr>
        <a:xfrm>
          <a:off x="0" y="0"/>
          <a:ext cx="0" cy="0"/>
          <a:chOff x="0" y="0"/>
          <a:chExt cx="0" cy="0"/>
        </a:xfrm>
      </p:grpSpPr>
      <p:pic>
        <p:nvPicPr>
          <p:cNvPr id="3" name="Picture 2" descr="H:\005_Winch\Coloriage\PlanWinchColoriage_p.png"/>
          <p:cNvPicPr>
            <a:picLocks noChangeAspect="1" noChangeArrowheads="1"/>
          </p:cNvPicPr>
          <p:nvPr userDrawn="1"/>
        </p:nvPicPr>
        <p:blipFill>
          <a:blip r:embed="rId2"/>
          <a:srcRect/>
          <a:stretch>
            <a:fillRect/>
          </a:stretch>
        </p:blipFill>
        <p:spPr bwMode="auto">
          <a:xfrm>
            <a:off x="750888" y="1238250"/>
            <a:ext cx="6707187" cy="4657725"/>
          </a:xfrm>
          <a:prstGeom prst="rect">
            <a:avLst/>
          </a:prstGeom>
          <a:noFill/>
          <a:ln w="9525">
            <a:noFill/>
            <a:miter lim="800000"/>
            <a:headEnd/>
            <a:tailEnd/>
          </a:ln>
        </p:spPr>
      </p:pic>
      <p:sp>
        <p:nvSpPr>
          <p:cNvPr id="4" name="Rectangle 9"/>
          <p:cNvSpPr/>
          <p:nvPr userDrawn="1"/>
        </p:nvSpPr>
        <p:spPr>
          <a:xfrm>
            <a:off x="579438" y="1090613"/>
            <a:ext cx="7277100" cy="5045075"/>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9" name="Rectangle 8"/>
          <p:cNvSpPr>
            <a:spLocks noGrp="1"/>
          </p:cNvSpPr>
          <p:nvPr>
            <p:ph type="body" sz="quarter" idx="13"/>
          </p:nvPr>
        </p:nvSpPr>
        <p:spPr>
          <a:xfrm>
            <a:off x="304800" y="381000"/>
            <a:ext cx="7939608"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lang="en-US" dirty="0"/>
              <a:t>Cliquez pour modifier les styles du texte du masque</a:t>
            </a:r>
          </a:p>
        </p:txBody>
      </p:sp>
      <p:sp>
        <p:nvSpPr>
          <p:cNvPr id="5" name="Rectangle 7"/>
          <p:cNvSpPr>
            <a:spLocks noGrp="1"/>
          </p:cNvSpPr>
          <p:nvPr>
            <p:ph type="dt" sz="half" idx="14"/>
          </p:nvPr>
        </p:nvSpPr>
        <p:spPr/>
        <p:txBody>
          <a:bodyPr/>
          <a:lstStyle>
            <a:lvl1pPr>
              <a:defRPr/>
            </a:lvl1pPr>
            <a:extLst/>
          </a:lstStyle>
          <a:p>
            <a:pPr>
              <a:defRPr/>
            </a:pPr>
            <a:r>
              <a:rPr/>
              <a:t>28/6/2006</a:t>
            </a:r>
          </a:p>
        </p:txBody>
      </p:sp>
      <p:sp>
        <p:nvSpPr>
          <p:cNvPr id="6" name="Rectangle 8"/>
          <p:cNvSpPr>
            <a:spLocks noGrp="1"/>
          </p:cNvSpPr>
          <p:nvPr>
            <p:ph type="sldNum" sz="quarter" idx="15"/>
          </p:nvPr>
        </p:nvSpPr>
        <p:spPr/>
        <p:txBody>
          <a:bodyPr/>
          <a:lstStyle>
            <a:lvl1pPr algn="ctr">
              <a:defRPr smtClean="0"/>
            </a:lvl1pPr>
            <a:extLst/>
          </a:lstStyle>
          <a:p>
            <a:pPr>
              <a:defRPr/>
            </a:pPr>
            <a:fld id="{6ACC3566-D25B-47E6-ABCA-31F587CFECBC}" type="slidenum">
              <a:rPr/>
              <a:pPr>
                <a:defRPr/>
              </a:pPr>
              <a:t>‹N°›</a:t>
            </a:fld>
            <a:endParaRPr/>
          </a:p>
        </p:txBody>
      </p:sp>
      <p:sp>
        <p:nvSpPr>
          <p:cNvPr id="7" name="Rectangle 9"/>
          <p:cNvSpPr>
            <a:spLocks noGrp="1"/>
          </p:cNvSpPr>
          <p:nvPr>
            <p:ph type="ftr" sz="quarter" idx="16"/>
          </p:nvPr>
        </p:nvSpPr>
        <p:spPr/>
        <p:txBody>
          <a:bodyPr/>
          <a:lstStyle>
            <a:lvl1pPr>
              <a:defRPr/>
            </a:lvl1pPr>
            <a:extLst/>
          </a:lstStyle>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re uniquement">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a:srcRect/>
          <a:stretch>
            <a:fillRect/>
          </a:stretch>
        </p:blipFill>
        <p:spPr bwMode="auto">
          <a:xfrm>
            <a:off x="395288" y="1090613"/>
            <a:ext cx="7461250" cy="5500687"/>
          </a:xfrm>
          <a:prstGeom prst="rect">
            <a:avLst/>
          </a:prstGeom>
          <a:noFill/>
          <a:ln w="9525">
            <a:noFill/>
            <a:miter lim="800000"/>
            <a:headEnd/>
            <a:tailEnd/>
          </a:ln>
        </p:spPr>
      </p:pic>
      <p:sp>
        <p:nvSpPr>
          <p:cNvPr id="4" name="Rectangle 9"/>
          <p:cNvSpPr/>
          <p:nvPr userDrawn="1"/>
        </p:nvSpPr>
        <p:spPr>
          <a:xfrm>
            <a:off x="185738" y="1090613"/>
            <a:ext cx="7670800" cy="5045075"/>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9" name="Rectangle 8"/>
          <p:cNvSpPr>
            <a:spLocks noGrp="1"/>
          </p:cNvSpPr>
          <p:nvPr>
            <p:ph type="body" sz="quarter" idx="13"/>
          </p:nvPr>
        </p:nvSpPr>
        <p:spPr>
          <a:xfrm>
            <a:off x="304800" y="381000"/>
            <a:ext cx="7939608"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lang="en-US" dirty="0"/>
              <a:t>Cliquez pour modifier les styles du texte du masque</a:t>
            </a:r>
          </a:p>
        </p:txBody>
      </p:sp>
      <p:sp>
        <p:nvSpPr>
          <p:cNvPr id="5" name="Rectangle 7"/>
          <p:cNvSpPr>
            <a:spLocks noGrp="1"/>
          </p:cNvSpPr>
          <p:nvPr>
            <p:ph type="dt" sz="half" idx="14"/>
          </p:nvPr>
        </p:nvSpPr>
        <p:spPr/>
        <p:txBody>
          <a:bodyPr/>
          <a:lstStyle>
            <a:lvl1pPr>
              <a:defRPr/>
            </a:lvl1pPr>
            <a:extLst/>
          </a:lstStyle>
          <a:p>
            <a:pPr>
              <a:defRPr/>
            </a:pPr>
            <a:r>
              <a:rPr/>
              <a:t>28/6/2006</a:t>
            </a:r>
          </a:p>
        </p:txBody>
      </p:sp>
      <p:sp>
        <p:nvSpPr>
          <p:cNvPr id="6" name="Rectangle 8"/>
          <p:cNvSpPr>
            <a:spLocks noGrp="1"/>
          </p:cNvSpPr>
          <p:nvPr>
            <p:ph type="sldNum" sz="quarter" idx="15"/>
          </p:nvPr>
        </p:nvSpPr>
        <p:spPr/>
        <p:txBody>
          <a:bodyPr/>
          <a:lstStyle>
            <a:lvl1pPr algn="ctr">
              <a:defRPr smtClean="0"/>
            </a:lvl1pPr>
            <a:extLst/>
          </a:lstStyle>
          <a:p>
            <a:pPr>
              <a:defRPr/>
            </a:pPr>
            <a:fld id="{62D5CC40-AB25-4A08-9E5A-34807EEC2EF6}" type="slidenum">
              <a:rPr/>
              <a:pPr>
                <a:defRPr/>
              </a:pPr>
              <a:t>‹N°›</a:t>
            </a:fld>
            <a:endParaRPr/>
          </a:p>
        </p:txBody>
      </p:sp>
      <p:sp>
        <p:nvSpPr>
          <p:cNvPr id="7" name="Rectangle 9"/>
          <p:cNvSpPr>
            <a:spLocks noGrp="1"/>
          </p:cNvSpPr>
          <p:nvPr>
            <p:ph type="ftr" sz="quarter" idx="16"/>
          </p:nvPr>
        </p:nvSpPr>
        <p:spPr/>
        <p:txBody>
          <a:bodyPr/>
          <a:lstStyle>
            <a:lvl1pPr>
              <a:defRPr/>
            </a:lvl1pPr>
            <a:extLst/>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p:nvSpPr>
          <p:cNvPr id="3"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fr-FR"/>
          </a:p>
        </p:txBody>
      </p:sp>
      <p:sp>
        <p:nvSpPr>
          <p:cNvPr id="4" name="Rectangle 10"/>
          <p:cNvSpPr/>
          <p:nvPr userDrawn="1"/>
        </p:nvSpPr>
        <p:spPr>
          <a:xfrm>
            <a:off x="0" y="3786188"/>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fr-FR"/>
          </a:p>
        </p:txBody>
      </p:sp>
      <p:sp>
        <p:nvSpPr>
          <p:cNvPr id="5" name="Rectangle 11"/>
          <p:cNvSpPr/>
          <p:nvPr userDrawn="1"/>
        </p:nvSpPr>
        <p:spPr>
          <a:xfrm>
            <a:off x="0" y="4902200"/>
            <a:ext cx="9144000" cy="26988"/>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fr-FR"/>
          </a:p>
        </p:txBody>
      </p:sp>
      <p:pic>
        <p:nvPicPr>
          <p:cNvPr id="6" name="Image 29" descr="logo pt aplati_Arrière-plan.jpg"/>
          <p:cNvPicPr>
            <a:picLocks noChangeAspect="1" noChangeArrowheads="1"/>
          </p:cNvPicPr>
          <p:nvPr userDrawn="1"/>
        </p:nvPicPr>
        <p:blipFill>
          <a:blip r:embed="rId2"/>
          <a:srcRect/>
          <a:stretch>
            <a:fillRect/>
          </a:stretch>
        </p:blipFill>
        <p:spPr bwMode="auto">
          <a:xfrm>
            <a:off x="8243888" y="5627688"/>
            <a:ext cx="877887" cy="1211262"/>
          </a:xfrm>
          <a:prstGeom prst="rect">
            <a:avLst/>
          </a:prstGeom>
          <a:noFill/>
          <a:ln w="9525">
            <a:noFill/>
            <a:miter lim="800000"/>
            <a:headEnd/>
            <a:tailEnd/>
          </a:ln>
        </p:spPr>
      </p:pic>
      <p:sp>
        <p:nvSpPr>
          <p:cNvPr id="7" name="Rectangle 3"/>
          <p:cNvSpPr/>
          <p:nvPr userDrawn="1"/>
        </p:nvSpPr>
        <p:spPr>
          <a:xfrm>
            <a:off x="7956550" y="5445125"/>
            <a:ext cx="1165225" cy="1393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2" name="Rectangle 2"/>
          <p:cNvSpPr>
            <a:spLocks noGrp="1"/>
          </p:cNvSpPr>
          <p:nvPr>
            <p:ph type="ctrTitle"/>
          </p:nvPr>
        </p:nvSpPr>
        <p:spPr>
          <a:xfrm>
            <a:off x="285720" y="3857628"/>
            <a:ext cx="7239000" cy="1075184"/>
          </a:xfrm>
          <a:prstGeom prst="rect">
            <a:avLst/>
          </a:prstGeom>
          <a:noFill/>
        </p:spPr>
        <p:txBody>
          <a:bodyPr vert="horz">
            <a:normAutofit/>
          </a:bodyPr>
          <a:lstStyle>
            <a:lvl1pPr algn="l" eaLnBrk="1" latinLnBrk="0" hangingPunct="1">
              <a:defRPr kumimoji="0" lang="fr-FR" sz="2800" b="0" cap="all" spc="150" baseline="0">
                <a:solidFill>
                  <a:schemeClr val="bg1"/>
                </a:solidFill>
              </a:defRPr>
            </a:lvl1pPr>
            <a:extLst/>
          </a:lstStyle>
          <a:p>
            <a:r>
              <a:rPr lang="fr-FR" dirty="0" smtClean="0"/>
              <a:t>Modifiez le style du titre</a:t>
            </a:r>
            <a:endParaRPr dirty="0"/>
          </a:p>
        </p:txBody>
      </p:sp>
      <p:sp>
        <p:nvSpPr>
          <p:cNvPr id="8" name="Rectangle 15"/>
          <p:cNvSpPr>
            <a:spLocks noGrp="1"/>
          </p:cNvSpPr>
          <p:nvPr>
            <p:ph type="sldNum" sz="quarter" idx="10"/>
          </p:nvPr>
        </p:nvSpPr>
        <p:spPr>
          <a:xfrm>
            <a:off x="6477000" y="6477000"/>
            <a:ext cx="1020763" cy="304800"/>
          </a:xfrm>
        </p:spPr>
        <p:txBody>
          <a:bodyPr/>
          <a:lstStyle>
            <a:lvl1pPr algn="r">
              <a:defRPr sz="1000"/>
            </a:lvl1pPr>
            <a:extLst/>
          </a:lstStyle>
          <a:p>
            <a:pPr>
              <a:defRPr/>
            </a:pPr>
            <a:fld id="{AE307425-709E-4504-931F-5D9BC69B599C}" type="slidenum">
              <a:rPr/>
              <a:pPr>
                <a:defRPr/>
              </a:pPr>
              <a:t>‹N°›</a:t>
            </a:fld>
            <a:endParaRPr/>
          </a:p>
        </p:txBody>
      </p:sp>
      <p:sp>
        <p:nvSpPr>
          <p:cNvPr id="9" name="Rectangle 16"/>
          <p:cNvSpPr>
            <a:spLocks noGrp="1"/>
          </p:cNvSpPr>
          <p:nvPr>
            <p:ph type="ftr" sz="quarter" idx="11"/>
          </p:nvPr>
        </p:nvSpPr>
        <p:spPr/>
        <p:txBody>
          <a:bodyPr/>
          <a:lstStyle>
            <a:lvl1pPr>
              <a:defRPr/>
            </a:lvl1pPr>
            <a:extLst/>
          </a:lstStyle>
          <a:p>
            <a:pPr>
              <a:defRPr/>
            </a:pPr>
            <a:endParaRPr/>
          </a:p>
        </p:txBody>
      </p:sp>
      <p:sp>
        <p:nvSpPr>
          <p:cNvPr id="10" name="Date Placeholder 9"/>
          <p:cNvSpPr>
            <a:spLocks noGrp="1"/>
          </p:cNvSpPr>
          <p:nvPr>
            <p:ph type="dt" sz="half" idx="12"/>
          </p:nvPr>
        </p:nvSpPr>
        <p:spPr>
          <a:xfrm>
            <a:off x="228600" y="6477000"/>
            <a:ext cx="1600200" cy="304800"/>
          </a:xfrm>
        </p:spPr>
        <p:txBody>
          <a:bodyPr anchor="ctr"/>
          <a:lstStyle>
            <a:lvl1pPr algn="l" eaLnBrk="1" latinLnBrk="0" hangingPunct="1">
              <a:defRPr kumimoji="0" lang="fr-FR" smtClean="0">
                <a:solidFill>
                  <a:srgbClr val="A0A0A0"/>
                </a:solidFill>
              </a:defRPr>
            </a:lvl1pPr>
            <a:extLst/>
          </a:lstStyle>
          <a:p>
            <a:pPr>
              <a:defRPr/>
            </a:pPr>
            <a:r>
              <a:t>28/6/2006</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37" name="Rectangle 37"/>
          <p:cNvSpPr>
            <a:spLocks noGrp="1"/>
          </p:cNvSpPr>
          <p:nvPr>
            <p:ph type="body" sz="quarter" idx="13"/>
          </p:nvPr>
        </p:nvSpPr>
        <p:spPr>
          <a:xfrm>
            <a:off x="310896" y="381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lang="en-US"/>
              <a:t>Cliquez pour modifier les styles du texte du masque</a:t>
            </a:r>
          </a:p>
        </p:txBody>
      </p:sp>
      <p:sp>
        <p:nvSpPr>
          <p:cNvPr id="43" name="Rectangle 37"/>
          <p:cNvSpPr>
            <a:spLocks noGrp="1"/>
          </p:cNvSpPr>
          <p:nvPr>
            <p:ph type="body" sz="quarter" idx="15"/>
          </p:nvPr>
        </p:nvSpPr>
        <p:spPr>
          <a:xfrm>
            <a:off x="304800" y="838200"/>
            <a:ext cx="7391400" cy="228600"/>
          </a:xfrm>
          <a:solidFill>
            <a:schemeClr val="tx2">
              <a:tint val="40000"/>
            </a:schemeClr>
          </a:solidFill>
        </p:spPr>
        <p:txBody>
          <a:bodyPr anchor="ctr"/>
          <a:lstStyle>
            <a:lvl1pPr eaLnBrk="1" latinLnBrk="0" hangingPunct="1">
              <a:buFontTx/>
              <a:buNone/>
              <a:defRPr kumimoji="0" lang="fr-FR" sz="1100"/>
            </a:lvl1pPr>
            <a:extLst/>
          </a:lstStyle>
          <a:p>
            <a:pPr lvl="0"/>
            <a:r>
              <a:rPr lang="en-US"/>
              <a:t>Cliquez pour modifier les styles du texte du masque</a:t>
            </a:r>
          </a:p>
        </p:txBody>
      </p:sp>
      <p:sp>
        <p:nvSpPr>
          <p:cNvPr id="41" name="Rectangle 37"/>
          <p:cNvSpPr>
            <a:spLocks noGrp="1"/>
          </p:cNvSpPr>
          <p:nvPr>
            <p:ph type="body" sz="quarter" idx="17"/>
          </p:nvPr>
        </p:nvSpPr>
        <p:spPr>
          <a:xfrm>
            <a:off x="310896" y="1295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lang="en-US"/>
              <a:t>Cliquez pour modifier les styles du texte du masque</a:t>
            </a:r>
          </a:p>
        </p:txBody>
      </p:sp>
      <p:sp>
        <p:nvSpPr>
          <p:cNvPr id="45" name="Rectangle 37"/>
          <p:cNvSpPr>
            <a:spLocks noGrp="1"/>
          </p:cNvSpPr>
          <p:nvPr>
            <p:ph type="body" sz="quarter" idx="19"/>
          </p:nvPr>
        </p:nvSpPr>
        <p:spPr>
          <a:xfrm>
            <a:off x="310896" y="1752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lang="en-US"/>
              <a:t>Cliquez pour modifier les styles du texte du masque</a:t>
            </a:r>
          </a:p>
        </p:txBody>
      </p:sp>
      <p:sp>
        <p:nvSpPr>
          <p:cNvPr id="47" name="Rectangle 37"/>
          <p:cNvSpPr>
            <a:spLocks noGrp="1"/>
          </p:cNvSpPr>
          <p:nvPr>
            <p:ph type="body" sz="quarter" idx="21"/>
          </p:nvPr>
        </p:nvSpPr>
        <p:spPr>
          <a:xfrm>
            <a:off x="310896" y="22098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lang="en-US"/>
              <a:t>Cliquez pour modifier les styles du texte du masque</a:t>
            </a:r>
          </a:p>
        </p:txBody>
      </p:sp>
      <p:sp>
        <p:nvSpPr>
          <p:cNvPr id="49" name="Rectangle 37"/>
          <p:cNvSpPr>
            <a:spLocks noGrp="1"/>
          </p:cNvSpPr>
          <p:nvPr>
            <p:ph type="body" sz="quarter" idx="23"/>
          </p:nvPr>
        </p:nvSpPr>
        <p:spPr>
          <a:xfrm>
            <a:off x="310896" y="2667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lang="en-US"/>
              <a:t>Cliquez pour modifier les styles du texte du masque</a:t>
            </a:r>
          </a:p>
        </p:txBody>
      </p:sp>
      <p:sp>
        <p:nvSpPr>
          <p:cNvPr id="51" name="Rectangle 37"/>
          <p:cNvSpPr>
            <a:spLocks noGrp="1"/>
          </p:cNvSpPr>
          <p:nvPr>
            <p:ph type="body" sz="quarter" idx="25"/>
          </p:nvPr>
        </p:nvSpPr>
        <p:spPr>
          <a:xfrm>
            <a:off x="310896" y="3124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lang="en-US"/>
              <a:t>Cliquez pour modifier les styles du texte du masque</a:t>
            </a:r>
          </a:p>
        </p:txBody>
      </p:sp>
      <p:sp>
        <p:nvSpPr>
          <p:cNvPr id="53" name="Rectangle 37"/>
          <p:cNvSpPr>
            <a:spLocks noGrp="1"/>
          </p:cNvSpPr>
          <p:nvPr>
            <p:ph type="body" sz="quarter" idx="27"/>
          </p:nvPr>
        </p:nvSpPr>
        <p:spPr>
          <a:xfrm>
            <a:off x="310896" y="3581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lang="en-US"/>
              <a:t>Cliquez pour modifier les styles du texte du masque</a:t>
            </a:r>
          </a:p>
        </p:txBody>
      </p:sp>
      <p:sp>
        <p:nvSpPr>
          <p:cNvPr id="55" name="Rectangle 37"/>
          <p:cNvSpPr>
            <a:spLocks noGrp="1"/>
          </p:cNvSpPr>
          <p:nvPr>
            <p:ph type="body" sz="quarter" idx="29"/>
          </p:nvPr>
        </p:nvSpPr>
        <p:spPr>
          <a:xfrm>
            <a:off x="310896" y="4038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lang="en-US"/>
              <a:t>Cliquez pour modifier les styles du texte du masque</a:t>
            </a:r>
          </a:p>
        </p:txBody>
      </p:sp>
      <p:sp>
        <p:nvSpPr>
          <p:cNvPr id="57" name="Rectangle 37"/>
          <p:cNvSpPr>
            <a:spLocks noGrp="1"/>
          </p:cNvSpPr>
          <p:nvPr>
            <p:ph type="body" sz="quarter" idx="31"/>
          </p:nvPr>
        </p:nvSpPr>
        <p:spPr>
          <a:xfrm>
            <a:off x="310896" y="44958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lang="en-US"/>
              <a:t>Cliquez pour modifier les styles du texte du masque</a:t>
            </a:r>
          </a:p>
        </p:txBody>
      </p:sp>
      <p:sp>
        <p:nvSpPr>
          <p:cNvPr id="26" name="Rectangle 37"/>
          <p:cNvSpPr>
            <a:spLocks noGrp="1"/>
          </p:cNvSpPr>
          <p:nvPr>
            <p:ph type="body" sz="quarter" idx="33"/>
          </p:nvPr>
        </p:nvSpPr>
        <p:spPr>
          <a:xfrm>
            <a:off x="310896" y="4953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lang="en-US"/>
              <a:t>Cliquez pour modifier les styles du texte du masque</a:t>
            </a:r>
          </a:p>
        </p:txBody>
      </p:sp>
      <p:sp>
        <p:nvSpPr>
          <p:cNvPr id="28" name="Rectangle 37"/>
          <p:cNvSpPr>
            <a:spLocks noGrp="1"/>
          </p:cNvSpPr>
          <p:nvPr>
            <p:ph type="body" sz="quarter" idx="35"/>
          </p:nvPr>
        </p:nvSpPr>
        <p:spPr>
          <a:xfrm>
            <a:off x="310896" y="5410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lang="en-US"/>
              <a:t>Cliquez pour modifier les styles du texte du masque</a:t>
            </a:r>
          </a:p>
        </p:txBody>
      </p:sp>
      <p:sp>
        <p:nvSpPr>
          <p:cNvPr id="98" name="Rectangle 37"/>
          <p:cNvSpPr>
            <a:spLocks noGrp="1"/>
          </p:cNvSpPr>
          <p:nvPr>
            <p:ph type="body" sz="quarter" idx="14"/>
          </p:nvPr>
        </p:nvSpPr>
        <p:spPr>
          <a:xfrm>
            <a:off x="7696200" y="381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lang="en-US"/>
              <a:t>Cliquez pour modifier les styles du texte du masque</a:t>
            </a:r>
          </a:p>
        </p:txBody>
      </p:sp>
      <p:sp>
        <p:nvSpPr>
          <p:cNvPr id="44" name="Rectangle 37"/>
          <p:cNvSpPr>
            <a:spLocks noGrp="1"/>
          </p:cNvSpPr>
          <p:nvPr>
            <p:ph type="body" sz="quarter" idx="16"/>
          </p:nvPr>
        </p:nvSpPr>
        <p:spPr>
          <a:xfrm>
            <a:off x="7696200" y="838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lang="en-US"/>
              <a:t>Cliquez pour modifier les styles du texte du masque</a:t>
            </a:r>
          </a:p>
        </p:txBody>
      </p:sp>
      <p:sp>
        <p:nvSpPr>
          <p:cNvPr id="42" name="Rectangle 37"/>
          <p:cNvSpPr>
            <a:spLocks noGrp="1"/>
          </p:cNvSpPr>
          <p:nvPr>
            <p:ph type="body" sz="quarter" idx="18"/>
          </p:nvPr>
        </p:nvSpPr>
        <p:spPr>
          <a:xfrm>
            <a:off x="7696200" y="1295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lang="en-US"/>
              <a:t>Cliquez pour modifier les styles du texte du masque</a:t>
            </a:r>
          </a:p>
        </p:txBody>
      </p:sp>
      <p:sp>
        <p:nvSpPr>
          <p:cNvPr id="46" name="Rectangle 37"/>
          <p:cNvSpPr>
            <a:spLocks noGrp="1"/>
          </p:cNvSpPr>
          <p:nvPr>
            <p:ph type="body" sz="quarter" idx="20"/>
          </p:nvPr>
        </p:nvSpPr>
        <p:spPr>
          <a:xfrm>
            <a:off x="7696200" y="1752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lang="en-US"/>
              <a:t>Cliquez pour modifier les styles du texte du masque</a:t>
            </a:r>
          </a:p>
        </p:txBody>
      </p:sp>
      <p:sp>
        <p:nvSpPr>
          <p:cNvPr id="48" name="Rectangle 37"/>
          <p:cNvSpPr>
            <a:spLocks noGrp="1"/>
          </p:cNvSpPr>
          <p:nvPr>
            <p:ph type="body" sz="quarter" idx="22"/>
          </p:nvPr>
        </p:nvSpPr>
        <p:spPr>
          <a:xfrm>
            <a:off x="7696200" y="2209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lang="en-US"/>
              <a:t>Cliquez pour modifier les styles du texte du masque</a:t>
            </a:r>
          </a:p>
        </p:txBody>
      </p:sp>
      <p:sp>
        <p:nvSpPr>
          <p:cNvPr id="50" name="Rectangle 37"/>
          <p:cNvSpPr>
            <a:spLocks noGrp="1"/>
          </p:cNvSpPr>
          <p:nvPr>
            <p:ph type="body" sz="quarter" idx="24"/>
          </p:nvPr>
        </p:nvSpPr>
        <p:spPr>
          <a:xfrm>
            <a:off x="7696200" y="2667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lang="en-US"/>
              <a:t>Cliquez pour modifier les styles du texte du masque</a:t>
            </a:r>
          </a:p>
        </p:txBody>
      </p:sp>
      <p:sp>
        <p:nvSpPr>
          <p:cNvPr id="52" name="Rectangle 37"/>
          <p:cNvSpPr>
            <a:spLocks noGrp="1"/>
          </p:cNvSpPr>
          <p:nvPr>
            <p:ph type="body" sz="quarter" idx="26"/>
          </p:nvPr>
        </p:nvSpPr>
        <p:spPr>
          <a:xfrm>
            <a:off x="7696200" y="3124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lang="en-US"/>
              <a:t>Cliquez pour modifier les styles du texte du masque</a:t>
            </a:r>
          </a:p>
        </p:txBody>
      </p:sp>
      <p:sp>
        <p:nvSpPr>
          <p:cNvPr id="54" name="Rectangle 37"/>
          <p:cNvSpPr>
            <a:spLocks noGrp="1"/>
          </p:cNvSpPr>
          <p:nvPr>
            <p:ph type="body" sz="quarter" idx="28"/>
          </p:nvPr>
        </p:nvSpPr>
        <p:spPr>
          <a:xfrm>
            <a:off x="7696200" y="3581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lang="en-US"/>
              <a:t>Cliquez pour modifier les styles du texte du masque</a:t>
            </a:r>
          </a:p>
        </p:txBody>
      </p:sp>
      <p:sp>
        <p:nvSpPr>
          <p:cNvPr id="56" name="Rectangle 37"/>
          <p:cNvSpPr>
            <a:spLocks noGrp="1"/>
          </p:cNvSpPr>
          <p:nvPr>
            <p:ph type="body" sz="quarter" idx="30"/>
          </p:nvPr>
        </p:nvSpPr>
        <p:spPr>
          <a:xfrm>
            <a:off x="7696200" y="4038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lang="en-US"/>
              <a:t>Cliquez pour modifier les styles du texte du masque</a:t>
            </a:r>
          </a:p>
        </p:txBody>
      </p:sp>
      <p:sp>
        <p:nvSpPr>
          <p:cNvPr id="58" name="Rectangle 37"/>
          <p:cNvSpPr>
            <a:spLocks noGrp="1"/>
          </p:cNvSpPr>
          <p:nvPr>
            <p:ph type="body" sz="quarter" idx="32"/>
          </p:nvPr>
        </p:nvSpPr>
        <p:spPr>
          <a:xfrm>
            <a:off x="7696200" y="4495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lang="en-US"/>
              <a:t>Cliquez pour modifier les styles du texte du masque</a:t>
            </a:r>
          </a:p>
        </p:txBody>
      </p:sp>
      <p:sp>
        <p:nvSpPr>
          <p:cNvPr id="27" name="Rectangle 37"/>
          <p:cNvSpPr>
            <a:spLocks noGrp="1"/>
          </p:cNvSpPr>
          <p:nvPr>
            <p:ph type="body" sz="quarter" idx="34"/>
          </p:nvPr>
        </p:nvSpPr>
        <p:spPr>
          <a:xfrm>
            <a:off x="7696200" y="4953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lang="en-US"/>
              <a:t>Cliquez pour modifier les styles du texte du masque</a:t>
            </a:r>
          </a:p>
        </p:txBody>
      </p:sp>
      <p:sp>
        <p:nvSpPr>
          <p:cNvPr id="29" name="Rectangle 37"/>
          <p:cNvSpPr>
            <a:spLocks noGrp="1"/>
          </p:cNvSpPr>
          <p:nvPr>
            <p:ph type="body" sz="quarter" idx="36"/>
          </p:nvPr>
        </p:nvSpPr>
        <p:spPr>
          <a:xfrm>
            <a:off x="7696200" y="5410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lang="en-US"/>
              <a:t>Cliquez pour modifier les styles du texte du masque</a:t>
            </a:r>
          </a:p>
        </p:txBody>
      </p:sp>
      <p:sp>
        <p:nvSpPr>
          <p:cNvPr id="30" name="Rectangle 37"/>
          <p:cNvSpPr>
            <a:spLocks noGrp="1"/>
          </p:cNvSpPr>
          <p:nvPr>
            <p:ph type="body" sz="quarter" idx="37"/>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lang="fr-FR" sz="1100"/>
            </a:lvl1pPr>
            <a:extLst/>
          </a:lstStyle>
          <a:p>
            <a:pPr lvl="0"/>
            <a:r>
              <a:rPr lang="en-US"/>
              <a:t>Cliquez pour modifier les styles du texte du masque</a:t>
            </a:r>
          </a:p>
        </p:txBody>
      </p:sp>
      <p:sp>
        <p:nvSpPr>
          <p:cNvPr id="31" name="Rectangle 37"/>
          <p:cNvSpPr>
            <a:spLocks noGrp="1"/>
          </p:cNvSpPr>
          <p:nvPr>
            <p:ph type="body" sz="quarter" idx="38"/>
          </p:nvPr>
        </p:nvSpPr>
        <p:spPr>
          <a:xfrm>
            <a:off x="7696200" y="5867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lang="en-US"/>
              <a:t>Cliquez pour modifier les styles du texte du masque</a:t>
            </a:r>
          </a:p>
        </p:txBody>
      </p:sp>
      <p:sp>
        <p:nvSpPr>
          <p:cNvPr id="32" name="Rectangle 32"/>
          <p:cNvSpPr>
            <a:spLocks noGrp="1"/>
          </p:cNvSpPr>
          <p:nvPr>
            <p:ph type="dt" sz="half" idx="39"/>
          </p:nvPr>
        </p:nvSpPr>
        <p:spPr/>
        <p:txBody>
          <a:bodyPr/>
          <a:lstStyle>
            <a:lvl1pPr eaLnBrk="1" latinLnBrk="0" hangingPunct="1">
              <a:defRPr kumimoji="0" lang="fr-FR" sz="1100" smtClean="0"/>
            </a:lvl1pPr>
            <a:extLst/>
          </a:lstStyle>
          <a:p>
            <a:pPr>
              <a:defRPr/>
            </a:pPr>
            <a:r>
              <a:t>28/6/2006</a:t>
            </a:r>
            <a:endParaRPr/>
          </a:p>
        </p:txBody>
      </p:sp>
      <p:sp>
        <p:nvSpPr>
          <p:cNvPr id="33" name="Rectangle 33"/>
          <p:cNvSpPr>
            <a:spLocks noGrp="1"/>
          </p:cNvSpPr>
          <p:nvPr>
            <p:ph type="sldNum" sz="quarter" idx="40"/>
          </p:nvPr>
        </p:nvSpPr>
        <p:spPr/>
        <p:txBody>
          <a:bodyPr/>
          <a:lstStyle>
            <a:lvl1pPr algn="r">
              <a:defRPr sz="1000"/>
            </a:lvl1pPr>
            <a:extLst/>
          </a:lstStyle>
          <a:p>
            <a:pPr>
              <a:defRPr/>
            </a:pPr>
            <a:fld id="{AB76EBAD-8775-4679-ABA6-E19E55B61F55}" type="slidenum">
              <a:rPr/>
              <a:pPr>
                <a:defRPr/>
              </a:pPr>
              <a:t>‹N°›</a:t>
            </a:fld>
            <a:endParaRPr/>
          </a:p>
        </p:txBody>
      </p:sp>
      <p:sp>
        <p:nvSpPr>
          <p:cNvPr id="34" name="Rectangle 34"/>
          <p:cNvSpPr>
            <a:spLocks noGrp="1"/>
          </p:cNvSpPr>
          <p:nvPr>
            <p:ph type="ftr" sz="quarter" idx="41"/>
          </p:nvPr>
        </p:nvSpPr>
        <p:spPr/>
        <p:txBody>
          <a:bodyPr/>
          <a:lstStyle>
            <a:lvl1pPr>
              <a:defRPr/>
            </a:lvl1pPr>
            <a:extLst/>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n-tête de section">
    <p:spTree>
      <p:nvGrpSpPr>
        <p:cNvPr id="1" name=""/>
        <p:cNvGrpSpPr/>
        <p:nvPr/>
      </p:nvGrpSpPr>
      <p:grpSpPr>
        <a:xfrm>
          <a:off x="0" y="0"/>
          <a:ext cx="0" cy="0"/>
          <a:chOff x="0" y="0"/>
          <a:chExt cx="0" cy="0"/>
        </a:xfrm>
      </p:grpSpPr>
      <p:sp>
        <p:nvSpPr>
          <p:cNvPr id="3"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fr-FR"/>
          </a:p>
        </p:txBody>
      </p:sp>
      <p:sp>
        <p:nvSpPr>
          <p:cNvPr id="4" name="Rectangle 10"/>
          <p:cNvSpPr/>
          <p:nvPr userDrawn="1"/>
        </p:nvSpPr>
        <p:spPr>
          <a:xfrm>
            <a:off x="0" y="4646613"/>
            <a:ext cx="9144000" cy="26987"/>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fr-FR"/>
          </a:p>
        </p:txBody>
      </p:sp>
      <p:pic>
        <p:nvPicPr>
          <p:cNvPr id="5" name="Image 11"/>
          <p:cNvPicPr>
            <a:picLocks noChangeAspect="1"/>
          </p:cNvPicPr>
          <p:nvPr userDrawn="1"/>
        </p:nvPicPr>
        <p:blipFill>
          <a:blip r:embed="rId2"/>
          <a:srcRect/>
          <a:stretch>
            <a:fillRect/>
          </a:stretch>
        </p:blipFill>
        <p:spPr bwMode="auto">
          <a:xfrm>
            <a:off x="8107363" y="6343650"/>
            <a:ext cx="1036637" cy="514350"/>
          </a:xfrm>
          <a:prstGeom prst="rect">
            <a:avLst/>
          </a:prstGeom>
          <a:noFill/>
          <a:ln w="9525">
            <a:noFill/>
            <a:miter lim="800000"/>
            <a:headEnd/>
            <a:tailEnd/>
          </a:ln>
        </p:spPr>
      </p:pic>
      <p:sp>
        <p:nvSpPr>
          <p:cNvPr id="14" name="Title 13"/>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0" lang="fr-FR" sz="2000" b="0" cap="all" spc="150" baseline="0">
                <a:solidFill>
                  <a:schemeClr val="bg1"/>
                </a:solidFill>
              </a:defRPr>
            </a:lvl1pPr>
            <a:extLst/>
          </a:lstStyle>
          <a:p>
            <a:r>
              <a:rPr lang="fr-FR" smtClean="0"/>
              <a:t>Modifiez le style du titre</a:t>
            </a:r>
            <a:endParaRPr lang="fr-FR"/>
          </a:p>
        </p:txBody>
      </p:sp>
      <p:sp>
        <p:nvSpPr>
          <p:cNvPr id="6" name="Rectangle 3"/>
          <p:cNvSpPr>
            <a:spLocks noGrp="1"/>
          </p:cNvSpPr>
          <p:nvPr>
            <p:ph type="dt" sz="half" idx="10"/>
          </p:nvPr>
        </p:nvSpPr>
        <p:spPr>
          <a:xfrm>
            <a:off x="228600" y="6477000"/>
            <a:ext cx="1600200" cy="304800"/>
          </a:xfrm>
        </p:spPr>
        <p:txBody>
          <a:bodyPr anchor="ctr"/>
          <a:lstStyle>
            <a:lvl1pPr algn="l" eaLnBrk="1" latinLnBrk="0" hangingPunct="1">
              <a:defRPr kumimoji="0" lang="fr-FR" smtClean="0">
                <a:solidFill>
                  <a:srgbClr val="A0A0A0"/>
                </a:solidFill>
              </a:defRPr>
            </a:lvl1pPr>
            <a:extLst/>
          </a:lstStyle>
          <a:p>
            <a:pPr>
              <a:defRPr/>
            </a:pPr>
            <a:r>
              <a:t>28/6/2006</a:t>
            </a:r>
            <a:endParaRPr/>
          </a:p>
        </p:txBody>
      </p:sp>
      <p:sp>
        <p:nvSpPr>
          <p:cNvPr id="7" name="Rectangle 4"/>
          <p:cNvSpPr>
            <a:spLocks noGrp="1"/>
          </p:cNvSpPr>
          <p:nvPr>
            <p:ph type="ftr" sz="quarter" idx="11"/>
          </p:nvPr>
        </p:nvSpPr>
        <p:spPr/>
        <p:txBody>
          <a:bodyPr/>
          <a:lstStyle>
            <a:lvl1pPr eaLnBrk="1" latinLnBrk="0" hangingPunct="1">
              <a:defRPr kumimoji="0" lang="fr-FR">
                <a:solidFill>
                  <a:schemeClr val="bg1"/>
                </a:solidFill>
              </a:defRPr>
            </a:lvl1pPr>
            <a:extLst/>
          </a:lstStyle>
          <a:p>
            <a:pPr>
              <a:defRPr/>
            </a:pPr>
            <a:endParaRPr/>
          </a:p>
        </p:txBody>
      </p:sp>
      <p:sp>
        <p:nvSpPr>
          <p:cNvPr id="8" name="Slide Number Placeholder 12"/>
          <p:cNvSpPr>
            <a:spLocks noGrp="1"/>
          </p:cNvSpPr>
          <p:nvPr>
            <p:ph type="sldNum" sz="quarter" idx="12"/>
          </p:nvPr>
        </p:nvSpPr>
        <p:spPr>
          <a:xfrm>
            <a:off x="6477000" y="6477000"/>
            <a:ext cx="1020763" cy="304800"/>
          </a:xfrm>
        </p:spPr>
        <p:txBody>
          <a:bodyPr/>
          <a:lstStyle>
            <a:lvl1pPr algn="r">
              <a:defRPr sz="1000"/>
            </a:lvl1pPr>
            <a:extLst/>
          </a:lstStyle>
          <a:p>
            <a:pPr>
              <a:defRPr/>
            </a:pPr>
            <a:fld id="{1D9AE8B0-323E-416F-8D08-6B513590F0A9}" type="slidenum">
              <a:rPr/>
              <a:pPr>
                <a:defRPr/>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Rectangle 6"/>
          <p:cNvSpPr>
            <a:spLocks noGrp="1"/>
          </p:cNvSpPr>
          <p:nvPr>
            <p:ph type="dt" sz="half" idx="10"/>
          </p:nvPr>
        </p:nvSpPr>
        <p:spPr/>
        <p:txBody>
          <a:bodyPr/>
          <a:lstStyle>
            <a:lvl1pPr>
              <a:defRPr/>
            </a:lvl1pPr>
            <a:extLst/>
          </a:lstStyle>
          <a:p>
            <a:pPr>
              <a:defRPr/>
            </a:pPr>
            <a:r>
              <a:rPr/>
              <a:t>28/6/2006</a:t>
            </a:r>
          </a:p>
        </p:txBody>
      </p:sp>
      <p:sp>
        <p:nvSpPr>
          <p:cNvPr id="3" name="Rectangle 8"/>
          <p:cNvSpPr>
            <a:spLocks noGrp="1"/>
          </p:cNvSpPr>
          <p:nvPr>
            <p:ph type="sldNum" sz="quarter" idx="11"/>
          </p:nvPr>
        </p:nvSpPr>
        <p:spPr/>
        <p:txBody>
          <a:bodyPr/>
          <a:lstStyle>
            <a:lvl1pPr algn="ctr">
              <a:defRPr sz="1400" smtClean="0"/>
            </a:lvl1pPr>
            <a:extLst/>
          </a:lstStyle>
          <a:p>
            <a:pPr>
              <a:defRPr/>
            </a:pPr>
            <a:fld id="{36CDCAF9-E1F7-414B-B3D8-8E0C4587B136}" type="slidenum">
              <a:rPr/>
              <a:pPr>
                <a:defRPr/>
              </a:pPr>
              <a:t>‹N°›</a:t>
            </a:fld>
            <a:endParaRPr sz="1600"/>
          </a:p>
        </p:txBody>
      </p:sp>
      <p:sp>
        <p:nvSpPr>
          <p:cNvPr id="4" name="Rectangle 9"/>
          <p:cNvSpPr>
            <a:spLocks noGrp="1"/>
          </p:cNvSpPr>
          <p:nvPr>
            <p:ph type="ftr" sz="quarter" idx="12"/>
          </p:nvPr>
        </p:nvSpPr>
        <p:spPr/>
        <p:txBody>
          <a:bodyPr/>
          <a:lstStyle>
            <a:lvl1pPr>
              <a:defRPr/>
            </a:lvl1pPr>
            <a:extLst/>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pose">
    <p:spTree>
      <p:nvGrpSpPr>
        <p:cNvPr id="1" name=""/>
        <p:cNvGrpSpPr/>
        <p:nvPr/>
      </p:nvGrpSpPr>
      <p:grpSpPr>
        <a:xfrm>
          <a:off x="0" y="0"/>
          <a:ext cx="0" cy="0"/>
          <a:chOff x="0" y="0"/>
          <a:chExt cx="0" cy="0"/>
        </a:xfrm>
      </p:grpSpPr>
      <p:sp>
        <p:nvSpPr>
          <p:cNvPr id="11" name="Rectangle 11"/>
          <p:cNvSpPr>
            <a:spLocks noGrp="1"/>
          </p:cNvSpPr>
          <p:nvPr>
            <p:ph sz="quarter" idx="15"/>
          </p:nvPr>
        </p:nvSpPr>
        <p:spPr>
          <a:xfrm>
            <a:off x="304800" y="980728"/>
            <a:ext cx="7839100" cy="5267672"/>
          </a:xfrm>
        </p:spPr>
        <p:txBody>
          <a:bodyPr/>
          <a:lstStyle>
            <a:lvl1pPr marL="342900" indent="-342900">
              <a:buFontTx/>
              <a:buBlip>
                <a:blip r:embed="rId2"/>
              </a:buBlip>
              <a:defRPr sz="2400"/>
            </a:lvl1pPr>
            <a:lvl2pPr marL="800100" indent="-342900">
              <a:buFontTx/>
              <a:buBlip>
                <a:blip r:embed="rId2"/>
              </a:buBlip>
              <a:defRPr sz="2000"/>
            </a:lvl2pPr>
            <a:lvl3pPr marL="1257300" indent="-342900">
              <a:buFontTx/>
              <a:buBlip>
                <a:blip r:embed="rId2"/>
              </a:buBlip>
              <a:defRPr sz="2000"/>
            </a:lvl3pPr>
            <a:lvl4pPr marL="1714500" indent="-342900">
              <a:buFontTx/>
              <a:buBlip>
                <a:blip r:embed="rId2"/>
              </a:buBlip>
              <a:defRPr sz="2000"/>
            </a:lvl4pPr>
            <a:lvl5pPr marL="2171700" indent="-342900">
              <a:buFontTx/>
              <a:buBlip>
                <a:blip r:embed="rId2"/>
              </a:buBlip>
              <a:defRPr sz="2000"/>
            </a:lvl5pPr>
            <a:extLst/>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dirty="0"/>
          </a:p>
        </p:txBody>
      </p:sp>
      <p:sp>
        <p:nvSpPr>
          <p:cNvPr id="13" name="Rectangle 8"/>
          <p:cNvSpPr>
            <a:spLocks noGrp="1"/>
          </p:cNvSpPr>
          <p:nvPr>
            <p:ph type="body" sz="quarter" idx="13"/>
          </p:nvPr>
        </p:nvSpPr>
        <p:spPr>
          <a:xfrm>
            <a:off x="304800" y="381000"/>
            <a:ext cx="8077200"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lang="en-US" dirty="0"/>
              <a:t>Cliquez pour modifier les styles du texte du masque</a:t>
            </a:r>
          </a:p>
        </p:txBody>
      </p:sp>
      <p:sp>
        <p:nvSpPr>
          <p:cNvPr id="4" name="Rectangle 9"/>
          <p:cNvSpPr>
            <a:spLocks noGrp="1"/>
          </p:cNvSpPr>
          <p:nvPr>
            <p:ph type="dt" sz="half" idx="16"/>
          </p:nvPr>
        </p:nvSpPr>
        <p:spPr/>
        <p:txBody>
          <a:bodyPr/>
          <a:lstStyle>
            <a:lvl1pPr>
              <a:defRPr/>
            </a:lvl1pPr>
            <a:extLst/>
          </a:lstStyle>
          <a:p>
            <a:pPr>
              <a:defRPr/>
            </a:pPr>
            <a:r>
              <a:rPr/>
              <a:t>28/6/2006</a:t>
            </a:r>
          </a:p>
        </p:txBody>
      </p:sp>
      <p:sp>
        <p:nvSpPr>
          <p:cNvPr id="5" name="Rectangle 10"/>
          <p:cNvSpPr>
            <a:spLocks noGrp="1"/>
          </p:cNvSpPr>
          <p:nvPr>
            <p:ph type="sldNum" sz="quarter" idx="17"/>
          </p:nvPr>
        </p:nvSpPr>
        <p:spPr>
          <a:xfrm>
            <a:off x="8277225" y="5967413"/>
            <a:ext cx="971550" cy="287337"/>
          </a:xfrm>
        </p:spPr>
        <p:txBody>
          <a:bodyPr/>
          <a:lstStyle>
            <a:lvl1pPr algn="ctr">
              <a:defRPr sz="1400" b="1" smtClean="0">
                <a:solidFill>
                  <a:schemeClr val="bg1"/>
                </a:solidFill>
              </a:defRPr>
            </a:lvl1pPr>
            <a:extLst/>
          </a:lstStyle>
          <a:p>
            <a:pPr>
              <a:defRPr/>
            </a:pPr>
            <a:fld id="{E81214D8-59C2-4D8B-8154-DA33EC2241A9}" type="slidenum">
              <a:rPr/>
              <a:pPr>
                <a:defRPr/>
              </a:pPr>
              <a:t>‹N°›</a:t>
            </a:fld>
            <a:endParaRPr dirty="0"/>
          </a:p>
        </p:txBody>
      </p:sp>
      <p:sp>
        <p:nvSpPr>
          <p:cNvPr id="6" name="Rectangle 12"/>
          <p:cNvSpPr>
            <a:spLocks noGrp="1"/>
          </p:cNvSpPr>
          <p:nvPr>
            <p:ph type="ftr" sz="quarter" idx="18"/>
          </p:nvPr>
        </p:nvSpPr>
        <p:spPr/>
        <p:txBody>
          <a:bodyPr/>
          <a:lstStyle>
            <a:lvl1pPr>
              <a:defRPr/>
            </a:lvl1pPr>
            <a:extLst/>
          </a:lstStyle>
          <a:p>
            <a:pPr>
              <a:defRPr/>
            </a:pPr>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poses">
    <p:spTree>
      <p:nvGrpSpPr>
        <p:cNvPr id="1" name=""/>
        <p:cNvGrpSpPr/>
        <p:nvPr/>
      </p:nvGrpSpPr>
      <p:grpSpPr>
        <a:xfrm>
          <a:off x="0" y="0"/>
          <a:ext cx="0" cy="0"/>
          <a:chOff x="0" y="0"/>
          <a:chExt cx="0" cy="0"/>
        </a:xfrm>
      </p:grpSpPr>
      <p:sp>
        <p:nvSpPr>
          <p:cNvPr id="31" name="Rectangle 8"/>
          <p:cNvSpPr>
            <a:spLocks noGrp="1"/>
          </p:cNvSpPr>
          <p:nvPr>
            <p:ph type="body" sz="quarter" idx="13"/>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9" name="Rectangle 11"/>
          <p:cNvSpPr>
            <a:spLocks noGrp="1"/>
          </p:cNvSpPr>
          <p:nvPr>
            <p:ph sz="quarter" idx="15"/>
          </p:nvPr>
        </p:nvSpPr>
        <p:spPr>
          <a:xfrm>
            <a:off x="304800" y="609600"/>
            <a:ext cx="3962400" cy="5638800"/>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14" name="Rectangle 8"/>
          <p:cNvSpPr>
            <a:spLocks noGrp="1"/>
          </p:cNvSpPr>
          <p:nvPr>
            <p:ph type="body" sz="quarter" idx="16"/>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lang="en-US"/>
              <a:t>Cliquez pour modifier les styles du texte du masque</a:t>
            </a:r>
          </a:p>
        </p:txBody>
      </p:sp>
      <p:sp>
        <p:nvSpPr>
          <p:cNvPr id="15" name="Rectangle 11"/>
          <p:cNvSpPr>
            <a:spLocks noGrp="1"/>
          </p:cNvSpPr>
          <p:nvPr>
            <p:ph sz="quarter" idx="17"/>
          </p:nvPr>
        </p:nvSpPr>
        <p:spPr>
          <a:xfrm>
            <a:off x="4416552" y="609600"/>
            <a:ext cx="3962400" cy="5638800"/>
          </a:xfrm>
        </p:spPr>
        <p:txBody>
          <a:bodyPr/>
          <a:lstStyle>
            <a:extLs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6" name="Rectangle 13"/>
          <p:cNvSpPr>
            <a:spLocks noGrp="1"/>
          </p:cNvSpPr>
          <p:nvPr>
            <p:ph type="dt" sz="half" idx="18"/>
          </p:nvPr>
        </p:nvSpPr>
        <p:spPr/>
        <p:txBody>
          <a:bodyPr/>
          <a:lstStyle>
            <a:lvl1pPr>
              <a:defRPr/>
            </a:lvl1pPr>
            <a:extLst/>
          </a:lstStyle>
          <a:p>
            <a:pPr>
              <a:defRPr/>
            </a:pPr>
            <a:r>
              <a:rPr/>
              <a:t>28/6/2006</a:t>
            </a:r>
          </a:p>
        </p:txBody>
      </p:sp>
      <p:sp>
        <p:nvSpPr>
          <p:cNvPr id="7" name="Rectangle 16"/>
          <p:cNvSpPr>
            <a:spLocks noGrp="1"/>
          </p:cNvSpPr>
          <p:nvPr>
            <p:ph type="sldNum" sz="quarter" idx="19"/>
          </p:nvPr>
        </p:nvSpPr>
        <p:spPr/>
        <p:txBody>
          <a:bodyPr/>
          <a:lstStyle>
            <a:lvl1pPr algn="ctr">
              <a:defRPr sz="1400" smtClean="0">
                <a:solidFill>
                  <a:schemeClr val="bg1"/>
                </a:solidFill>
              </a:defRPr>
            </a:lvl1pPr>
            <a:extLst/>
          </a:lstStyle>
          <a:p>
            <a:pPr>
              <a:defRPr/>
            </a:pPr>
            <a:fld id="{EDA4E05E-B6B1-4586-B502-894A265A8D4C}" type="slidenum">
              <a:rPr/>
              <a:pPr>
                <a:defRPr/>
              </a:pPr>
              <a:t>‹N°›</a:t>
            </a:fld>
            <a:endParaRPr sz="1600"/>
          </a:p>
        </p:txBody>
      </p:sp>
      <p:sp>
        <p:nvSpPr>
          <p:cNvPr id="8" name="Rectangle 17"/>
          <p:cNvSpPr>
            <a:spLocks noGrp="1"/>
          </p:cNvSpPr>
          <p:nvPr>
            <p:ph type="ftr" sz="quarter" idx="20"/>
          </p:nvPr>
        </p:nvSpPr>
        <p:spPr/>
        <p:txBody>
          <a:bodyPr/>
          <a:lstStyle>
            <a:lvl1pPr>
              <a:defRPr/>
            </a:lvl1pPr>
            <a:extLst/>
          </a:lstStyle>
          <a:p>
            <a:pPr>
              <a:defRPr/>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215313" y="0"/>
            <a:ext cx="1036637"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fr-FR"/>
          </a:p>
        </p:txBody>
      </p:sp>
      <p:sp>
        <p:nvSpPr>
          <p:cNvPr id="35843" name="Rectangle 3"/>
          <p:cNvSpPr>
            <a:spLocks noGrp="1"/>
          </p:cNvSpPr>
          <p:nvPr>
            <p:ph type="body" idx="1"/>
          </p:nvPr>
        </p:nvSpPr>
        <p:spPr bwMode="auto">
          <a:xfrm>
            <a:off x="304800" y="381000"/>
            <a:ext cx="7839075"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r" eaLnBrk="1" fontAlgn="auto" latinLnBrk="0" hangingPunct="1">
              <a:spcBef>
                <a:spcPts val="0"/>
              </a:spcBef>
              <a:spcAft>
                <a:spcPts val="0"/>
              </a:spcAft>
              <a:defRPr kumimoji="0" lang="fr-FR" sz="1000" smtClean="0">
                <a:solidFill>
                  <a:schemeClr val="tx1">
                    <a:tint val="65000"/>
                  </a:schemeClr>
                </a:solidFill>
                <a:latin typeface="+mn-lt"/>
              </a:defRPr>
            </a:lvl1pPr>
            <a:extLst/>
          </a:lstStyle>
          <a:p>
            <a:pPr>
              <a:defRPr/>
            </a:pPr>
            <a:r>
              <a:t>28/6/2006</a:t>
            </a:r>
            <a:endParaRPr/>
          </a:p>
        </p:txBody>
      </p:sp>
      <p:sp>
        <p:nvSpPr>
          <p:cNvPr id="6" name="Rectangle 6"/>
          <p:cNvSpPr>
            <a:spLocks noGrp="1"/>
          </p:cNvSpPr>
          <p:nvPr>
            <p:ph type="sldNum" sz="quarter" idx="4"/>
          </p:nvPr>
        </p:nvSpPr>
        <p:spPr>
          <a:xfrm>
            <a:off x="8215313" y="5934075"/>
            <a:ext cx="1041400" cy="304800"/>
          </a:xfrm>
          <a:prstGeom prst="rect">
            <a:avLst/>
          </a:prstGeom>
        </p:spPr>
        <p:txBody>
          <a:bodyPr vert="horz" anchor="ctr"/>
          <a:lstStyle>
            <a:lvl1pPr algn="ctr" eaLnBrk="1" fontAlgn="auto" latinLnBrk="0" hangingPunct="1">
              <a:spcBef>
                <a:spcPts val="0"/>
              </a:spcBef>
              <a:spcAft>
                <a:spcPts val="0"/>
              </a:spcAft>
              <a:defRPr kumimoji="0" lang="fr-FR" sz="1400" b="1" smtClean="0">
                <a:solidFill>
                  <a:schemeClr val="bg1"/>
                </a:solidFill>
                <a:latin typeface="+mn-lt"/>
              </a:defRPr>
            </a:lvl1pPr>
            <a:extLst/>
          </a:lstStyle>
          <a:p>
            <a:pPr>
              <a:defRPr/>
            </a:pPr>
            <a:fld id="{CB3E3B82-AA29-4788-BE5E-31B7060A8423}" type="slidenum">
              <a:rPr/>
              <a:pPr>
                <a:defRPr/>
              </a:pPr>
              <a:t>‹N°›</a:t>
            </a:fld>
            <a:endParaRPr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fr-F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fontAlgn="auto" latinLnBrk="0" hangingPunct="1">
              <a:spcBef>
                <a:spcPts val="0"/>
              </a:spcBef>
              <a:spcAft>
                <a:spcPts val="0"/>
              </a:spcAft>
              <a:defRPr kumimoji="0" lang="fr-FR" sz="1000">
                <a:solidFill>
                  <a:sysClr val="windowText" lastClr="000000"/>
                </a:solidFill>
                <a:latin typeface="+mn-lt"/>
              </a:defRPr>
            </a:lvl1pPr>
            <a:extLst/>
          </a:lstStyle>
          <a:p>
            <a:pPr>
              <a:defRPr/>
            </a:pPr>
            <a:endParaRPr/>
          </a:p>
        </p:txBody>
      </p:sp>
      <p:sp>
        <p:nvSpPr>
          <p:cNvPr id="17" name="Titre 28"/>
          <p:cNvSpPr txBox="1">
            <a:spLocks/>
          </p:cNvSpPr>
          <p:nvPr userDrawn="1"/>
        </p:nvSpPr>
        <p:spPr>
          <a:xfrm>
            <a:off x="8208963" y="381000"/>
            <a:ext cx="935037" cy="5867400"/>
          </a:xfrm>
          <a:prstGeom prst="rect">
            <a:avLst/>
          </a:prstGeom>
        </p:spPr>
        <p:txBody>
          <a:bodyPr vert="vert" anchor="ctr"/>
          <a:lstStyle/>
          <a:p>
            <a:pPr fontAlgn="auto">
              <a:spcAft>
                <a:spcPts val="0"/>
              </a:spcAft>
              <a:defRPr/>
            </a:pPr>
            <a:r>
              <a:rPr lang="fr-FR" sz="2400" kern="0" cap="small">
                <a:solidFill>
                  <a:schemeClr val="bg1"/>
                </a:solidFill>
                <a:latin typeface="+mj-lt"/>
                <a:ea typeface="+mj-ea"/>
                <a:cs typeface="+mj-cs"/>
              </a:rPr>
              <a:t>Série 2 – Synthèse </a:t>
            </a:r>
          </a:p>
        </p:txBody>
      </p:sp>
      <p:pic>
        <p:nvPicPr>
          <p:cNvPr id="35849" name="Image 1"/>
          <p:cNvPicPr>
            <a:picLocks noChangeAspect="1"/>
          </p:cNvPicPr>
          <p:nvPr userDrawn="1"/>
        </p:nvPicPr>
        <p:blipFill>
          <a:blip r:embed="rId21"/>
          <a:srcRect/>
          <a:stretch>
            <a:fillRect/>
          </a:stretch>
        </p:blipFill>
        <p:spPr bwMode="auto">
          <a:xfrm>
            <a:off x="8215313" y="6324600"/>
            <a:ext cx="1036637" cy="5143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Lst>
  <p:timing>
    <p:tnLst>
      <p:par>
        <p:cTn id="1" dur="indefinite" restart="never" nodeType="tmRoot"/>
      </p:par>
    </p:tnLst>
  </p:timing>
  <p:hf hdr="0" ftr="0" dt="0"/>
  <p:txStyles>
    <p:titleStyle>
      <a:lvl1pPr algn="l" rtl="0" fontAlgn="base">
        <a:spcBef>
          <a:spcPct val="0"/>
        </a:spcBef>
        <a:spcAft>
          <a:spcPct val="0"/>
        </a:spcAft>
        <a:defRPr lang="fr-FR" sz="2400" cap="small">
          <a:solidFill>
            <a:schemeClr val="bg1"/>
          </a:solidFill>
          <a:latin typeface="+mj-lt"/>
          <a:ea typeface="+mj-ea"/>
          <a:cs typeface="+mj-cs"/>
        </a:defRPr>
      </a:lvl1pPr>
      <a:lvl2pPr algn="l" rtl="0" fontAlgn="base">
        <a:spcBef>
          <a:spcPct val="0"/>
        </a:spcBef>
        <a:spcAft>
          <a:spcPct val="0"/>
        </a:spcAft>
        <a:defRPr sz="2400">
          <a:solidFill>
            <a:schemeClr val="bg1"/>
          </a:solidFill>
          <a:latin typeface="Calibri" pitchFamily="34" charset="0"/>
        </a:defRPr>
      </a:lvl2pPr>
      <a:lvl3pPr algn="l" rtl="0" fontAlgn="base">
        <a:spcBef>
          <a:spcPct val="0"/>
        </a:spcBef>
        <a:spcAft>
          <a:spcPct val="0"/>
        </a:spcAft>
        <a:defRPr sz="2400">
          <a:solidFill>
            <a:schemeClr val="bg1"/>
          </a:solidFill>
          <a:latin typeface="Calibri" pitchFamily="34" charset="0"/>
        </a:defRPr>
      </a:lvl3pPr>
      <a:lvl4pPr algn="l" rtl="0" fontAlgn="base">
        <a:spcBef>
          <a:spcPct val="0"/>
        </a:spcBef>
        <a:spcAft>
          <a:spcPct val="0"/>
        </a:spcAft>
        <a:defRPr sz="2400">
          <a:solidFill>
            <a:schemeClr val="bg1"/>
          </a:solidFill>
          <a:latin typeface="Calibri" pitchFamily="34" charset="0"/>
        </a:defRPr>
      </a:lvl4pPr>
      <a:lvl5pPr algn="l" rtl="0" fontAlgn="base">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a:extLst/>
    </p:titleStyle>
    <p:bodyStyle>
      <a:lvl1pPr algn="l" rtl="0" fontAlgn="base">
        <a:spcBef>
          <a:spcPct val="20000"/>
        </a:spcBef>
        <a:spcAft>
          <a:spcPct val="0"/>
        </a:spcAft>
        <a:defRPr lang="fr-FR" sz="1100">
          <a:solidFill>
            <a:schemeClr val="tx1"/>
          </a:solidFill>
          <a:latin typeface="+mn-lt"/>
          <a:ea typeface="+mn-ea"/>
          <a:cs typeface="+mn-cs"/>
        </a:defRPr>
      </a:lvl1pPr>
      <a:lvl2pPr marL="742950" indent="-285750" algn="l" rtl="0" fontAlgn="base">
        <a:spcBef>
          <a:spcPct val="20000"/>
        </a:spcBef>
        <a:spcAft>
          <a:spcPct val="0"/>
        </a:spcAft>
        <a:defRPr lang="fr-FR" sz="1100">
          <a:solidFill>
            <a:schemeClr val="tx1"/>
          </a:solidFill>
          <a:latin typeface="+mn-lt"/>
          <a:ea typeface="+mn-ea"/>
          <a:cs typeface="+mn-cs"/>
        </a:defRPr>
      </a:lvl2pPr>
      <a:lvl3pPr marL="1143000" indent="-228600" algn="l" rtl="0" fontAlgn="base">
        <a:spcBef>
          <a:spcPct val="20000"/>
        </a:spcBef>
        <a:spcAft>
          <a:spcPct val="0"/>
        </a:spcAft>
        <a:defRPr lang="fr-FR" sz="1100">
          <a:solidFill>
            <a:schemeClr val="tx1"/>
          </a:solidFill>
          <a:latin typeface="+mn-lt"/>
          <a:ea typeface="+mn-ea"/>
          <a:cs typeface="+mn-cs"/>
        </a:defRPr>
      </a:lvl3pPr>
      <a:lvl4pPr marL="1600200" indent="-228600" algn="l" rtl="0" fontAlgn="base">
        <a:spcBef>
          <a:spcPct val="20000"/>
        </a:spcBef>
        <a:spcAft>
          <a:spcPct val="0"/>
        </a:spcAft>
        <a:defRPr lang="fr-FR" sz="1100">
          <a:solidFill>
            <a:schemeClr val="tx1"/>
          </a:solidFill>
          <a:latin typeface="+mn-lt"/>
          <a:ea typeface="+mn-ea"/>
          <a:cs typeface="+mn-cs"/>
        </a:defRPr>
      </a:lvl4pPr>
      <a:lvl5pPr marL="2057400" indent="-228600" algn="l" rtl="0" fontAlgn="base">
        <a:spcBef>
          <a:spcPct val="20000"/>
        </a:spcBef>
        <a:spcAft>
          <a:spcPct val="0"/>
        </a:spcAft>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pPr fontAlgn="auto">
              <a:spcAft>
                <a:spcPts val="0"/>
              </a:spcAft>
              <a:defRPr/>
            </a:pPr>
            <a:r>
              <a:rPr smtClean="0"/>
              <a:t>Modélisation cinématique d'un winch de bateau</a:t>
            </a:r>
            <a:endParaRPr/>
          </a:p>
        </p:txBody>
      </p:sp>
      <p:sp>
        <p:nvSpPr>
          <p:cNvPr id="26626" name="Espace réservé du numéro de diapositive 1"/>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A45C5F26-D647-46C6-8248-F2C6EA70974E}" type="slidenum">
              <a:rPr smtClean="0"/>
              <a:pPr fontAlgn="base">
                <a:spcBef>
                  <a:spcPct val="0"/>
                </a:spcBef>
                <a:spcAft>
                  <a:spcPct val="0"/>
                </a:spcAft>
              </a:pPr>
              <a:t>1</a:t>
            </a:fld>
            <a:endParaRPr sz="1400" smtClean="0"/>
          </a:p>
        </p:txBody>
      </p:sp>
      <p:pic>
        <p:nvPicPr>
          <p:cNvPr id="26627" name="Image 4"/>
          <p:cNvPicPr>
            <a:picLocks noChangeAspect="1" noChangeArrowheads="1"/>
          </p:cNvPicPr>
          <p:nvPr/>
        </p:nvPicPr>
        <p:blipFill>
          <a:blip r:embed="rId2"/>
          <a:srcRect/>
          <a:stretch>
            <a:fillRect/>
          </a:stretch>
        </p:blipFill>
        <p:spPr bwMode="auto">
          <a:xfrm>
            <a:off x="3071813" y="1285875"/>
            <a:ext cx="1692275" cy="1709738"/>
          </a:xfrm>
          <a:prstGeom prst="rect">
            <a:avLst/>
          </a:prstGeom>
          <a:noFill/>
          <a:ln w="9525">
            <a:noFill/>
            <a:miter lim="800000"/>
            <a:headEnd/>
            <a:tailEnd/>
          </a:ln>
        </p:spPr>
      </p:pic>
      <p:pic>
        <p:nvPicPr>
          <p:cNvPr id="26628" name="Image 5"/>
          <p:cNvPicPr>
            <a:picLocks noChangeAspect="1" noChangeArrowheads="1"/>
          </p:cNvPicPr>
          <p:nvPr/>
        </p:nvPicPr>
        <p:blipFill>
          <a:blip r:embed="rId3"/>
          <a:srcRect/>
          <a:stretch>
            <a:fillRect/>
          </a:stretch>
        </p:blipFill>
        <p:spPr bwMode="auto">
          <a:xfrm>
            <a:off x="5715000" y="428625"/>
            <a:ext cx="2765425" cy="2624138"/>
          </a:xfrm>
          <a:prstGeom prst="rect">
            <a:avLst/>
          </a:prstGeom>
          <a:noFill/>
          <a:ln w="9525">
            <a:noFill/>
            <a:miter lim="800000"/>
            <a:headEnd/>
            <a:tailEnd/>
          </a:ln>
        </p:spPr>
      </p:pic>
      <p:pic>
        <p:nvPicPr>
          <p:cNvPr id="26629" name="Image 6" descr="http://www.uship.fr/images/rep_articles/grandes/16670_16671_16672.jpg"/>
          <p:cNvPicPr>
            <a:picLocks noChangeAspect="1" noChangeArrowheads="1"/>
          </p:cNvPicPr>
          <p:nvPr/>
        </p:nvPicPr>
        <p:blipFill>
          <a:blip r:embed="rId4"/>
          <a:srcRect/>
          <a:stretch>
            <a:fillRect/>
          </a:stretch>
        </p:blipFill>
        <p:spPr bwMode="auto">
          <a:xfrm>
            <a:off x="928688" y="2214563"/>
            <a:ext cx="1139825" cy="1430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000" y="1857375"/>
            <a:ext cx="1428750" cy="50006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fr-FR"/>
          </a:p>
        </p:txBody>
      </p:sp>
      <p:sp>
        <p:nvSpPr>
          <p:cNvPr id="11" name="Arc 10"/>
          <p:cNvSpPr/>
          <p:nvPr/>
        </p:nvSpPr>
        <p:spPr>
          <a:xfrm rot="6350578">
            <a:off x="1425575" y="2422526"/>
            <a:ext cx="2714625" cy="857250"/>
          </a:xfrm>
          <a:prstGeom prst="arc">
            <a:avLst>
              <a:gd name="adj1" fmla="val 2911168"/>
              <a:gd name="adj2" fmla="val 10946921"/>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fr-FR"/>
          </a:p>
        </p:txBody>
      </p:sp>
      <p:sp>
        <p:nvSpPr>
          <p:cNvPr id="27651" name="Espace réservé du contenu 3"/>
          <p:cNvSpPr>
            <a:spLocks noGrp="1"/>
          </p:cNvSpPr>
          <p:nvPr>
            <p:ph sz="quarter" idx="15"/>
          </p:nvPr>
        </p:nvSpPr>
        <p:spPr>
          <a:xfrm>
            <a:off x="214313" y="4572000"/>
            <a:ext cx="7839075" cy="2286000"/>
          </a:xfrm>
        </p:spPr>
        <p:txBody>
          <a:bodyPr/>
          <a:lstStyle/>
          <a:p>
            <a:r>
              <a:rPr sz="1600" smtClean="0"/>
              <a:t>Les 2 vitesses du WINCH sont obtenues par rotation d'une part par rotation dans le sens trigonométrique, d'autre part dans le sens horaire</a:t>
            </a:r>
          </a:p>
          <a:p>
            <a:pPr lvl="1"/>
            <a:r>
              <a:rPr sz="1200" smtClean="0"/>
              <a:t>Dans un sens, la vitesse de rotation est directement celui de la manivelle (Rapport de 1)</a:t>
            </a:r>
          </a:p>
          <a:p>
            <a:pPr lvl="1"/>
            <a:r>
              <a:rPr sz="1200" smtClean="0"/>
              <a:t>Dans l'autre sens, la vitesse de rotation est inférieure à celui de la manivelle (Rapport de 2)</a:t>
            </a:r>
          </a:p>
          <a:p>
            <a:r>
              <a:rPr sz="1600" smtClean="0"/>
              <a:t>Afin d'assurer le levage de la charge, il est nécessaire :</a:t>
            </a:r>
          </a:p>
          <a:p>
            <a:pPr lvl="1"/>
            <a:r>
              <a:rPr sz="1400" smtClean="0"/>
              <a:t>D'assurer une tension minimale dans le brin mou</a:t>
            </a:r>
          </a:p>
          <a:p>
            <a:pPr lvl="1"/>
            <a:r>
              <a:rPr sz="1400" smtClean="0"/>
              <a:t>De réaliser plusieurs tours de corde sur le winch afin d'augmenter le coefficient de frottement entre la corde et le tambour</a:t>
            </a:r>
          </a:p>
        </p:txBody>
      </p:sp>
      <p:sp>
        <p:nvSpPr>
          <p:cNvPr id="3" name="Espace réservé du texte 2"/>
          <p:cNvSpPr>
            <a:spLocks noGrp="1"/>
          </p:cNvSpPr>
          <p:nvPr>
            <p:ph type="body" sz="quarter" idx="13"/>
          </p:nvPr>
        </p:nvSpPr>
        <p:spPr>
          <a:xfrm>
            <a:off x="304800" y="381000"/>
            <a:ext cx="8077200" cy="527050"/>
          </a:xfrm>
        </p:spPr>
        <p:txBody>
          <a:bodyPr/>
          <a:lstStyle/>
          <a:p>
            <a:pPr fontAlgn="auto">
              <a:spcAft>
                <a:spcPts val="0"/>
              </a:spcAft>
              <a:defRPr/>
            </a:pPr>
            <a:r>
              <a:rPr smtClean="0"/>
              <a:t>Winch à 2 vitesses – Présentation</a:t>
            </a:r>
          </a:p>
        </p:txBody>
      </p:sp>
      <p:sp>
        <p:nvSpPr>
          <p:cNvPr id="27653" name="Espace réservé du numéro de diapositive 1"/>
          <p:cNvSpPr>
            <a:spLocks noGrp="1"/>
          </p:cNvSpPr>
          <p:nvPr>
            <p:ph type="sldNum" sz="quarter" idx="17"/>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1CDC4A78-23C6-4E3F-A170-708FCE38B74F}" type="slidenum">
              <a:rPr/>
              <a:pPr fontAlgn="base">
                <a:spcBef>
                  <a:spcPct val="0"/>
                </a:spcBef>
                <a:spcAft>
                  <a:spcPct val="0"/>
                </a:spcAft>
              </a:pPr>
              <a:t>2</a:t>
            </a:fld>
            <a:endParaRPr sz="2400"/>
          </a:p>
        </p:txBody>
      </p:sp>
      <p:sp>
        <p:nvSpPr>
          <p:cNvPr id="9" name="Rectangle 8"/>
          <p:cNvSpPr/>
          <p:nvPr/>
        </p:nvSpPr>
        <p:spPr>
          <a:xfrm>
            <a:off x="1011238" y="2627313"/>
            <a:ext cx="1714500" cy="51435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fr-FR" sz="1400"/>
              <a:t>Aider le navigateur à hisser les voiles</a:t>
            </a:r>
            <a:endParaRPr lang="fr-FR" sz="1400" dirty="0"/>
          </a:p>
        </p:txBody>
      </p:sp>
      <p:sp>
        <p:nvSpPr>
          <p:cNvPr id="10" name="Arc 9"/>
          <p:cNvSpPr/>
          <p:nvPr/>
        </p:nvSpPr>
        <p:spPr>
          <a:xfrm>
            <a:off x="928688" y="1214438"/>
            <a:ext cx="1928812" cy="714375"/>
          </a:xfrm>
          <a:prstGeom prst="arc">
            <a:avLst>
              <a:gd name="adj1" fmla="val 21534773"/>
              <a:gd name="adj2" fmla="val 10946921"/>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fr-FR"/>
          </a:p>
        </p:txBody>
      </p:sp>
      <p:sp>
        <p:nvSpPr>
          <p:cNvPr id="5" name="Ellipse 4"/>
          <p:cNvSpPr/>
          <p:nvPr/>
        </p:nvSpPr>
        <p:spPr>
          <a:xfrm>
            <a:off x="214313" y="1143000"/>
            <a:ext cx="1500187" cy="500063"/>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fr-FR" sz="1400"/>
              <a:t>Navigateur</a:t>
            </a:r>
          </a:p>
        </p:txBody>
      </p:sp>
      <p:sp>
        <p:nvSpPr>
          <p:cNvPr id="6" name="Ellipse 5"/>
          <p:cNvSpPr/>
          <p:nvPr/>
        </p:nvSpPr>
        <p:spPr>
          <a:xfrm>
            <a:off x="2143125" y="1143000"/>
            <a:ext cx="1500188" cy="500063"/>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fr-FR" sz="1400"/>
              <a:t>Tension de l'écoute</a:t>
            </a:r>
          </a:p>
        </p:txBody>
      </p:sp>
      <p:pic>
        <p:nvPicPr>
          <p:cNvPr id="27658" name="Image 11"/>
          <p:cNvPicPr>
            <a:picLocks noChangeAspect="1" noChangeArrowheads="1"/>
          </p:cNvPicPr>
          <p:nvPr/>
        </p:nvPicPr>
        <p:blipFill>
          <a:blip r:embed="rId3"/>
          <a:srcRect/>
          <a:stretch>
            <a:fillRect/>
          </a:stretch>
        </p:blipFill>
        <p:spPr bwMode="auto">
          <a:xfrm>
            <a:off x="3786188" y="1500188"/>
            <a:ext cx="4241800" cy="1643062"/>
          </a:xfrm>
          <a:prstGeom prst="rect">
            <a:avLst/>
          </a:prstGeom>
          <a:noFill/>
          <a:ln w="9525">
            <a:noFill/>
            <a:miter lim="800000"/>
            <a:headEnd/>
            <a:tailEnd/>
          </a:ln>
        </p:spPr>
      </p:pic>
      <p:pic>
        <p:nvPicPr>
          <p:cNvPr id="27659" name="Picture 1"/>
          <p:cNvPicPr>
            <a:picLocks noChangeAspect="1" noChangeArrowheads="1"/>
          </p:cNvPicPr>
          <p:nvPr/>
        </p:nvPicPr>
        <p:blipFill>
          <a:blip r:embed="rId4"/>
          <a:srcRect b="55882"/>
          <a:stretch>
            <a:fillRect/>
          </a:stretch>
        </p:blipFill>
        <p:spPr bwMode="auto">
          <a:xfrm>
            <a:off x="3841750" y="3214688"/>
            <a:ext cx="4225925" cy="1071562"/>
          </a:xfrm>
          <a:prstGeom prst="rect">
            <a:avLst/>
          </a:prstGeom>
          <a:noFill/>
          <a:ln w="9525">
            <a:noFill/>
            <a:miter lim="800000"/>
            <a:headEnd/>
            <a:tailEnd/>
          </a:ln>
        </p:spPr>
      </p:pic>
      <p:pic>
        <p:nvPicPr>
          <p:cNvPr id="27660" name="Image 7"/>
          <p:cNvPicPr>
            <a:picLocks noChangeAspect="1" noChangeArrowheads="1"/>
          </p:cNvPicPr>
          <p:nvPr/>
        </p:nvPicPr>
        <p:blipFill>
          <a:blip r:embed="rId5"/>
          <a:srcRect/>
          <a:stretch>
            <a:fillRect/>
          </a:stretch>
        </p:blipFill>
        <p:spPr bwMode="auto">
          <a:xfrm>
            <a:off x="1714500" y="1928813"/>
            <a:ext cx="409575" cy="414337"/>
          </a:xfrm>
          <a:prstGeom prst="rect">
            <a:avLst/>
          </a:prstGeom>
          <a:noFill/>
          <a:ln w="9525">
            <a:noFill/>
            <a:miter lim="800000"/>
            <a:headEnd/>
            <a:tailEnd/>
          </a:ln>
        </p:spPr>
      </p:pic>
      <p:pic>
        <p:nvPicPr>
          <p:cNvPr id="27661" name="Image 14"/>
          <p:cNvPicPr>
            <a:picLocks noChangeAspect="1" noChangeArrowheads="1"/>
          </p:cNvPicPr>
          <p:nvPr/>
        </p:nvPicPr>
        <p:blipFill>
          <a:blip r:embed="rId6"/>
          <a:srcRect l="14285" r="20409" b="60500"/>
          <a:stretch>
            <a:fillRect/>
          </a:stretch>
        </p:blipFill>
        <p:spPr bwMode="auto">
          <a:xfrm>
            <a:off x="285750" y="3357563"/>
            <a:ext cx="3357563" cy="1154112"/>
          </a:xfrm>
          <a:prstGeom prst="rect">
            <a:avLst/>
          </a:prstGeom>
          <a:noFill/>
          <a:ln w="9525">
            <a:noFill/>
            <a:miter lim="800000"/>
            <a:headEnd/>
            <a:tailEnd/>
          </a:ln>
        </p:spPr>
      </p:pic>
      <p:cxnSp>
        <p:nvCxnSpPr>
          <p:cNvPr id="18" name="Connecteur droit avec flèche 17"/>
          <p:cNvCxnSpPr/>
          <p:nvPr/>
        </p:nvCxnSpPr>
        <p:spPr>
          <a:xfrm flipV="1">
            <a:off x="2767013" y="3873500"/>
            <a:ext cx="920750" cy="25400"/>
          </a:xfrm>
          <a:prstGeom prst="straightConnector1">
            <a:avLst/>
          </a:prstGeom>
          <a:ln w="38100">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27663" name="ZoneTexte 20"/>
          <p:cNvSpPr txBox="1">
            <a:spLocks noChangeArrowheads="1"/>
          </p:cNvSpPr>
          <p:nvPr/>
        </p:nvSpPr>
        <p:spPr bwMode="auto">
          <a:xfrm>
            <a:off x="2555875" y="4149725"/>
            <a:ext cx="2606675" cy="368300"/>
          </a:xfrm>
          <a:prstGeom prst="rect">
            <a:avLst/>
          </a:prstGeom>
          <a:noFill/>
          <a:ln w="9525">
            <a:noFill/>
            <a:miter lim="800000"/>
            <a:headEnd/>
            <a:tailEnd/>
          </a:ln>
        </p:spPr>
        <p:txBody>
          <a:bodyPr>
            <a:spAutoFit/>
          </a:bodyPr>
          <a:lstStyle/>
          <a:p>
            <a:r>
              <a:rPr lang="fr-FR">
                <a:latin typeface="Calibri" pitchFamily="34" charset="0"/>
              </a:rPr>
              <a:t>Brin tendu (vers la voile)</a:t>
            </a:r>
          </a:p>
        </p:txBody>
      </p:sp>
      <p:sp>
        <p:nvSpPr>
          <p:cNvPr id="27664" name="ZoneTexte 21"/>
          <p:cNvSpPr txBox="1">
            <a:spLocks noChangeArrowheads="1"/>
          </p:cNvSpPr>
          <p:nvPr/>
        </p:nvSpPr>
        <p:spPr bwMode="auto">
          <a:xfrm>
            <a:off x="182563" y="4213225"/>
            <a:ext cx="2605087" cy="369888"/>
          </a:xfrm>
          <a:prstGeom prst="rect">
            <a:avLst/>
          </a:prstGeom>
          <a:noFill/>
          <a:ln w="9525">
            <a:noFill/>
            <a:miter lim="800000"/>
            <a:headEnd/>
            <a:tailEnd/>
          </a:ln>
        </p:spPr>
        <p:txBody>
          <a:bodyPr>
            <a:spAutoFit/>
          </a:bodyPr>
          <a:lstStyle/>
          <a:p>
            <a:r>
              <a:rPr lang="fr-FR">
                <a:latin typeface="Calibri" pitchFamily="34" charset="0"/>
              </a:rPr>
              <a:t>Brin "mou"</a:t>
            </a:r>
          </a:p>
        </p:txBody>
      </p:sp>
      <p:cxnSp>
        <p:nvCxnSpPr>
          <p:cNvPr id="23" name="Connecteur droit avec flèche 22"/>
          <p:cNvCxnSpPr/>
          <p:nvPr/>
        </p:nvCxnSpPr>
        <p:spPr>
          <a:xfrm rot="10800000" flipV="1">
            <a:off x="274638" y="3863975"/>
            <a:ext cx="865187" cy="14288"/>
          </a:xfrm>
          <a:prstGeom prst="straightConnector1">
            <a:avLst/>
          </a:prstGeom>
          <a:ln w="38100">
            <a:solidFill>
              <a:srgbClr val="00B0F0"/>
            </a:solidFill>
            <a:tailEnd type="stealth" w="med"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Espace réservé du contenu 1"/>
          <p:cNvSpPr>
            <a:spLocks noGrp="1"/>
          </p:cNvSpPr>
          <p:nvPr>
            <p:ph sz="quarter" idx="15"/>
          </p:nvPr>
        </p:nvSpPr>
        <p:spPr>
          <a:xfrm>
            <a:off x="304800" y="981075"/>
            <a:ext cx="7839075" cy="5267325"/>
          </a:xfrm>
        </p:spPr>
        <p:txBody>
          <a:bodyPr/>
          <a:lstStyle/>
          <a:p>
            <a:r>
              <a:rPr smtClean="0"/>
              <a:t>Les deux vitesses du winch sont permises grâce à 2 roues libres</a:t>
            </a:r>
          </a:p>
        </p:txBody>
      </p:sp>
      <p:sp>
        <p:nvSpPr>
          <p:cNvPr id="29698" name="Espace réservé du numéro de diapositive 2"/>
          <p:cNvSpPr>
            <a:spLocks noGrp="1"/>
          </p:cNvSpPr>
          <p:nvPr>
            <p:ph type="sldNum" sz="quarter" idx="17"/>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2F36CAF6-A6A6-4B86-BD0C-7FC57B81DDFC}" type="slidenum">
              <a:rPr/>
              <a:pPr fontAlgn="base">
                <a:spcBef>
                  <a:spcPct val="0"/>
                </a:spcBef>
                <a:spcAft>
                  <a:spcPct val="0"/>
                </a:spcAft>
              </a:pPr>
              <a:t>3</a:t>
            </a:fld>
            <a:endParaRPr/>
          </a:p>
        </p:txBody>
      </p:sp>
      <p:sp>
        <p:nvSpPr>
          <p:cNvPr id="4" name="Espace réservé du texte 3"/>
          <p:cNvSpPr>
            <a:spLocks noGrp="1"/>
          </p:cNvSpPr>
          <p:nvPr>
            <p:ph type="body" sz="quarter" idx="13"/>
          </p:nvPr>
        </p:nvSpPr>
        <p:spPr>
          <a:xfrm>
            <a:off x="304800" y="381000"/>
            <a:ext cx="8077200" cy="527050"/>
          </a:xfrm>
        </p:spPr>
        <p:txBody>
          <a:bodyPr/>
          <a:lstStyle/>
          <a:p>
            <a:pPr fontAlgn="auto">
              <a:spcAft>
                <a:spcPts val="0"/>
              </a:spcAft>
              <a:defRPr/>
            </a:pPr>
            <a:r>
              <a:rPr smtClean="0"/>
              <a:t>Winch à 2 vitesses – Roue libre</a:t>
            </a:r>
            <a:endParaRPr/>
          </a:p>
        </p:txBody>
      </p:sp>
      <p:sp>
        <p:nvSpPr>
          <p:cNvPr id="29700" name="ZoneTexte 56"/>
          <p:cNvSpPr txBox="1">
            <a:spLocks noChangeArrowheads="1"/>
          </p:cNvSpPr>
          <p:nvPr/>
        </p:nvSpPr>
        <p:spPr bwMode="auto">
          <a:xfrm>
            <a:off x="422275" y="5397500"/>
            <a:ext cx="3687763" cy="831850"/>
          </a:xfrm>
          <a:prstGeom prst="rect">
            <a:avLst/>
          </a:prstGeom>
          <a:noFill/>
          <a:ln w="9525">
            <a:noFill/>
            <a:miter lim="800000"/>
            <a:headEnd/>
            <a:tailEnd/>
          </a:ln>
        </p:spPr>
        <p:txBody>
          <a:bodyPr>
            <a:spAutoFit/>
          </a:bodyPr>
          <a:lstStyle/>
          <a:p>
            <a:pPr algn="just"/>
            <a:r>
              <a:rPr lang="fr-FR" sz="1600">
                <a:latin typeface="Calibri" pitchFamily="34" charset="0"/>
              </a:rPr>
              <a:t>L'arbre bleu tourne dans le sens horaire : les cliquets se replient au passage des encoches. L'arbre n'entraîne pas le moyeu</a:t>
            </a:r>
          </a:p>
        </p:txBody>
      </p:sp>
      <p:grpSp>
        <p:nvGrpSpPr>
          <p:cNvPr id="29701" name="Groupe 123"/>
          <p:cNvGrpSpPr>
            <a:grpSpLocks/>
          </p:cNvGrpSpPr>
          <p:nvPr/>
        </p:nvGrpSpPr>
        <p:grpSpPr bwMode="auto">
          <a:xfrm>
            <a:off x="285750" y="2138363"/>
            <a:ext cx="4430713" cy="2581275"/>
            <a:chOff x="285134" y="2138516"/>
            <a:chExt cx="4431268" cy="2580968"/>
          </a:xfrm>
        </p:grpSpPr>
        <p:sp>
          <p:nvSpPr>
            <p:cNvPr id="29725" name="ZoneTexte 52"/>
            <p:cNvSpPr txBox="1">
              <a:spLocks noChangeArrowheads="1"/>
            </p:cNvSpPr>
            <p:nvPr/>
          </p:nvSpPr>
          <p:spPr bwMode="auto">
            <a:xfrm>
              <a:off x="3143240" y="2428868"/>
              <a:ext cx="1573162" cy="373627"/>
            </a:xfrm>
            <a:prstGeom prst="rect">
              <a:avLst/>
            </a:prstGeom>
            <a:noFill/>
            <a:ln w="9525">
              <a:noFill/>
              <a:miter lim="800000"/>
              <a:headEnd/>
              <a:tailEnd/>
            </a:ln>
          </p:spPr>
          <p:txBody>
            <a:bodyPr>
              <a:spAutoFit/>
            </a:bodyPr>
            <a:lstStyle/>
            <a:p>
              <a:r>
                <a:rPr lang="fr-FR">
                  <a:solidFill>
                    <a:srgbClr val="FF0000"/>
                  </a:solidFill>
                  <a:latin typeface="Calibri" pitchFamily="34" charset="0"/>
                </a:rPr>
                <a:t>Ressort spirale</a:t>
              </a:r>
            </a:p>
          </p:txBody>
        </p:sp>
        <p:grpSp>
          <p:nvGrpSpPr>
            <p:cNvPr id="29726" name="Groupe 98"/>
            <p:cNvGrpSpPr>
              <a:grpSpLocks/>
            </p:cNvGrpSpPr>
            <p:nvPr/>
          </p:nvGrpSpPr>
          <p:grpSpPr bwMode="auto">
            <a:xfrm>
              <a:off x="285134" y="2138516"/>
              <a:ext cx="2580968" cy="2580968"/>
              <a:chOff x="285134" y="2138516"/>
              <a:chExt cx="2580968" cy="2580968"/>
            </a:xfrm>
          </p:grpSpPr>
          <p:grpSp>
            <p:nvGrpSpPr>
              <p:cNvPr id="29736" name="Groupe 75"/>
              <p:cNvGrpSpPr>
                <a:grpSpLocks/>
              </p:cNvGrpSpPr>
              <p:nvPr/>
            </p:nvGrpSpPr>
            <p:grpSpPr bwMode="auto">
              <a:xfrm>
                <a:off x="285134" y="2138516"/>
                <a:ext cx="2580968" cy="2580968"/>
                <a:chOff x="285134" y="2138516"/>
                <a:chExt cx="2580968" cy="2580968"/>
              </a:xfrm>
            </p:grpSpPr>
            <p:grpSp>
              <p:nvGrpSpPr>
                <p:cNvPr id="29738" name="Groupe 7"/>
                <p:cNvGrpSpPr>
                  <a:grpSpLocks/>
                </p:cNvGrpSpPr>
                <p:nvPr/>
              </p:nvGrpSpPr>
              <p:grpSpPr bwMode="auto">
                <a:xfrm>
                  <a:off x="285134" y="2138516"/>
                  <a:ext cx="2580968" cy="2580968"/>
                  <a:chOff x="1081548" y="2325329"/>
                  <a:chExt cx="2192593" cy="2192593"/>
                </a:xfrm>
              </p:grpSpPr>
              <p:sp>
                <p:nvSpPr>
                  <p:cNvPr id="7" name="Ellipse 6"/>
                  <p:cNvSpPr/>
                  <p:nvPr/>
                </p:nvSpPr>
                <p:spPr>
                  <a:xfrm>
                    <a:off x="1081548" y="2325329"/>
                    <a:ext cx="2193128" cy="2192593"/>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6" name="Étoile à 10 branches 5"/>
                  <p:cNvSpPr/>
                  <p:nvPr/>
                </p:nvSpPr>
                <p:spPr>
                  <a:xfrm>
                    <a:off x="1278471" y="2522204"/>
                    <a:ext cx="1799282" cy="1798843"/>
                  </a:xfrm>
                  <a:prstGeom prst="star10">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grpSp>
            <p:sp>
              <p:nvSpPr>
                <p:cNvPr id="20" name="Ellipse 19"/>
                <p:cNvSpPr/>
                <p:nvPr/>
              </p:nvSpPr>
              <p:spPr>
                <a:xfrm>
                  <a:off x="850355" y="2703599"/>
                  <a:ext cx="1451157" cy="145080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grpSp>
              <p:nvGrpSpPr>
                <p:cNvPr id="13" name="Groupe 12"/>
                <p:cNvGrpSpPr/>
                <p:nvPr/>
              </p:nvGrpSpPr>
              <p:grpSpPr>
                <a:xfrm>
                  <a:off x="574374" y="3264312"/>
                  <a:ext cx="723484" cy="373622"/>
                  <a:chOff x="948000" y="3313473"/>
                  <a:chExt cx="723484" cy="373622"/>
                </a:xfrm>
                <a:solidFill>
                  <a:srgbClr val="00B0F0"/>
                </a:solidFill>
              </p:grpSpPr>
              <p:sp>
                <p:nvSpPr>
                  <p:cNvPr id="9" name="Ellipse 8"/>
                  <p:cNvSpPr/>
                  <p:nvPr/>
                </p:nvSpPr>
                <p:spPr>
                  <a:xfrm>
                    <a:off x="1297858" y="3313473"/>
                    <a:ext cx="373626" cy="373622"/>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0" name="Rectangle 9"/>
                  <p:cNvSpPr/>
                  <p:nvPr/>
                </p:nvSpPr>
                <p:spPr>
                  <a:xfrm rot="19039315">
                    <a:off x="948000" y="3517427"/>
                    <a:ext cx="550606" cy="154635"/>
                  </a:xfrm>
                  <a:prstGeom prst="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grpSp>
            <p:grpSp>
              <p:nvGrpSpPr>
                <p:cNvPr id="17" name="Groupe 16"/>
                <p:cNvGrpSpPr/>
                <p:nvPr/>
              </p:nvGrpSpPr>
              <p:grpSpPr>
                <a:xfrm rot="10800000">
                  <a:off x="1867316" y="3210235"/>
                  <a:ext cx="723484" cy="373622"/>
                  <a:chOff x="948000" y="3313473"/>
                  <a:chExt cx="723484" cy="373622"/>
                </a:xfrm>
                <a:solidFill>
                  <a:srgbClr val="00B0F0"/>
                </a:solidFill>
              </p:grpSpPr>
              <p:sp>
                <p:nvSpPr>
                  <p:cNvPr id="18" name="Ellipse 17"/>
                  <p:cNvSpPr/>
                  <p:nvPr/>
                </p:nvSpPr>
                <p:spPr>
                  <a:xfrm>
                    <a:off x="1297858" y="3313473"/>
                    <a:ext cx="373626" cy="373622"/>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9" name="Rectangle 18"/>
                  <p:cNvSpPr/>
                  <p:nvPr/>
                </p:nvSpPr>
                <p:spPr>
                  <a:xfrm rot="19039315">
                    <a:off x="948000" y="3517427"/>
                    <a:ext cx="550606" cy="154635"/>
                  </a:xfrm>
                  <a:prstGeom prst="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grpSp>
            <p:cxnSp>
              <p:nvCxnSpPr>
                <p:cNvPr id="22" name="Connecteur droit 21"/>
                <p:cNvCxnSpPr>
                  <a:stCxn id="9" idx="6"/>
                </p:cNvCxnSpPr>
                <p:nvPr/>
              </p:nvCxnSpPr>
              <p:spPr>
                <a:xfrm>
                  <a:off x="1298086" y="3451222"/>
                  <a:ext cx="9526" cy="61905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9743" name="Groupe 41"/>
                <p:cNvGrpSpPr>
                  <a:grpSpLocks/>
                </p:cNvGrpSpPr>
                <p:nvPr/>
              </p:nvGrpSpPr>
              <p:grpSpPr bwMode="auto">
                <a:xfrm>
                  <a:off x="747251" y="3234813"/>
                  <a:ext cx="570271" cy="747254"/>
                  <a:chOff x="1120877" y="3283974"/>
                  <a:chExt cx="570271" cy="747254"/>
                </a:xfrm>
              </p:grpSpPr>
              <p:cxnSp>
                <p:nvCxnSpPr>
                  <p:cNvPr id="23" name="Connecteur droit 22"/>
                  <p:cNvCxnSpPr/>
                  <p:nvPr/>
                </p:nvCxnSpPr>
                <p:spPr>
                  <a:xfrm rot="10800000" flipV="1">
                    <a:off x="1120781" y="3667051"/>
                    <a:ext cx="206401" cy="17619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rot="5400000">
                    <a:off x="1455035" y="3853560"/>
                    <a:ext cx="35397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Arc 33"/>
                  <p:cNvSpPr/>
                  <p:nvPr/>
                </p:nvSpPr>
                <p:spPr>
                  <a:xfrm>
                    <a:off x="1238271" y="3284509"/>
                    <a:ext cx="452493" cy="450796"/>
                  </a:xfrm>
                  <a:prstGeom prst="arc">
                    <a:avLst>
                      <a:gd name="adj1" fmla="val 8005933"/>
                      <a:gd name="adj2" fmla="val 2928849"/>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fr-FR"/>
                  </a:p>
                </p:txBody>
              </p:sp>
            </p:grpSp>
            <p:grpSp>
              <p:nvGrpSpPr>
                <p:cNvPr id="29744" name="Groupe 51"/>
                <p:cNvGrpSpPr>
                  <a:grpSpLocks/>
                </p:cNvGrpSpPr>
                <p:nvPr/>
              </p:nvGrpSpPr>
              <p:grpSpPr bwMode="auto">
                <a:xfrm rot="10800000">
                  <a:off x="1843547" y="2777613"/>
                  <a:ext cx="570271" cy="835742"/>
                  <a:chOff x="1273277" y="3436374"/>
                  <a:chExt cx="570271" cy="835742"/>
                </a:xfrm>
              </p:grpSpPr>
              <p:cxnSp>
                <p:nvCxnSpPr>
                  <p:cNvPr id="47" name="Connecteur droit 46"/>
                  <p:cNvCxnSpPr/>
                  <p:nvPr/>
                </p:nvCxnSpPr>
                <p:spPr>
                  <a:xfrm>
                    <a:off x="1823789" y="3652475"/>
                    <a:ext cx="9526" cy="61905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9746" name="Groupe 47"/>
                  <p:cNvGrpSpPr>
                    <a:grpSpLocks/>
                  </p:cNvGrpSpPr>
                  <p:nvPr/>
                </p:nvGrpSpPr>
                <p:grpSpPr bwMode="auto">
                  <a:xfrm>
                    <a:off x="1273277" y="3436374"/>
                    <a:ext cx="570271" cy="747254"/>
                    <a:chOff x="1120877" y="3283974"/>
                    <a:chExt cx="570271" cy="747254"/>
                  </a:xfrm>
                </p:grpSpPr>
                <p:cxnSp>
                  <p:nvCxnSpPr>
                    <p:cNvPr id="49" name="Connecteur droit 48"/>
                    <p:cNvCxnSpPr/>
                    <p:nvPr/>
                  </p:nvCxnSpPr>
                  <p:spPr>
                    <a:xfrm rot="10800000" flipV="1">
                      <a:off x="1122045" y="3668330"/>
                      <a:ext cx="206401" cy="17619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rot="5400000">
                      <a:off x="1456299" y="3854839"/>
                      <a:ext cx="35397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Arc 50"/>
                    <p:cNvSpPr/>
                    <p:nvPr/>
                  </p:nvSpPr>
                  <p:spPr>
                    <a:xfrm>
                      <a:off x="1241122" y="3284201"/>
                      <a:ext cx="452494" cy="450796"/>
                    </a:xfrm>
                    <a:prstGeom prst="arc">
                      <a:avLst>
                        <a:gd name="adj1" fmla="val 8005933"/>
                        <a:gd name="adj2" fmla="val 2928849"/>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fr-FR"/>
                    </a:p>
                  </p:txBody>
                </p:sp>
              </p:grpSp>
            </p:grpSp>
          </p:grpSp>
          <p:sp>
            <p:nvSpPr>
              <p:cNvPr id="54" name="Arc 53"/>
              <p:cNvSpPr/>
              <p:nvPr/>
            </p:nvSpPr>
            <p:spPr>
              <a:xfrm>
                <a:off x="774145" y="2627408"/>
                <a:ext cx="1603576" cy="1603184"/>
              </a:xfrm>
              <a:prstGeom prst="arc">
                <a:avLst>
                  <a:gd name="adj1" fmla="val 11282580"/>
                  <a:gd name="adj2" fmla="val 16220713"/>
                </a:avLst>
              </a:prstGeom>
              <a:ln w="381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fr-FR"/>
              </a:p>
            </p:txBody>
          </p:sp>
        </p:grpSp>
        <p:sp>
          <p:nvSpPr>
            <p:cNvPr id="29727" name="ZoneTexte 57"/>
            <p:cNvSpPr txBox="1">
              <a:spLocks noChangeArrowheads="1"/>
            </p:cNvSpPr>
            <p:nvPr/>
          </p:nvSpPr>
          <p:spPr bwMode="auto">
            <a:xfrm>
              <a:off x="3143240" y="2857496"/>
              <a:ext cx="1573162" cy="373627"/>
            </a:xfrm>
            <a:prstGeom prst="rect">
              <a:avLst/>
            </a:prstGeom>
            <a:noFill/>
            <a:ln w="9525">
              <a:noFill/>
              <a:miter lim="800000"/>
              <a:headEnd/>
              <a:tailEnd/>
            </a:ln>
          </p:spPr>
          <p:txBody>
            <a:bodyPr>
              <a:spAutoFit/>
            </a:bodyPr>
            <a:lstStyle/>
            <a:p>
              <a:r>
                <a:rPr lang="fr-FR">
                  <a:solidFill>
                    <a:srgbClr val="FF0000"/>
                  </a:solidFill>
                  <a:latin typeface="Calibri" pitchFamily="34" charset="0"/>
                </a:rPr>
                <a:t>Arbre</a:t>
              </a:r>
            </a:p>
          </p:txBody>
        </p:sp>
        <p:sp>
          <p:nvSpPr>
            <p:cNvPr id="29728" name="ZoneTexte 58"/>
            <p:cNvSpPr txBox="1">
              <a:spLocks noChangeArrowheads="1"/>
            </p:cNvSpPr>
            <p:nvPr/>
          </p:nvSpPr>
          <p:spPr bwMode="auto">
            <a:xfrm>
              <a:off x="3143240" y="3214686"/>
              <a:ext cx="1573162" cy="373627"/>
            </a:xfrm>
            <a:prstGeom prst="rect">
              <a:avLst/>
            </a:prstGeom>
            <a:noFill/>
            <a:ln w="9525">
              <a:noFill/>
              <a:miter lim="800000"/>
              <a:headEnd/>
              <a:tailEnd/>
            </a:ln>
          </p:spPr>
          <p:txBody>
            <a:bodyPr>
              <a:spAutoFit/>
            </a:bodyPr>
            <a:lstStyle/>
            <a:p>
              <a:r>
                <a:rPr lang="fr-FR">
                  <a:solidFill>
                    <a:srgbClr val="FF0000"/>
                  </a:solidFill>
                  <a:latin typeface="Calibri" pitchFamily="34" charset="0"/>
                </a:rPr>
                <a:t>Moyeu</a:t>
              </a:r>
            </a:p>
          </p:txBody>
        </p:sp>
        <p:sp>
          <p:nvSpPr>
            <p:cNvPr id="29729" name="ZoneTexte 59"/>
            <p:cNvSpPr txBox="1">
              <a:spLocks noChangeArrowheads="1"/>
            </p:cNvSpPr>
            <p:nvPr/>
          </p:nvSpPr>
          <p:spPr bwMode="auto">
            <a:xfrm>
              <a:off x="3143240" y="3643314"/>
              <a:ext cx="1573162" cy="373627"/>
            </a:xfrm>
            <a:prstGeom prst="rect">
              <a:avLst/>
            </a:prstGeom>
            <a:noFill/>
            <a:ln w="9525">
              <a:noFill/>
              <a:miter lim="800000"/>
              <a:headEnd/>
              <a:tailEnd/>
            </a:ln>
          </p:spPr>
          <p:txBody>
            <a:bodyPr>
              <a:spAutoFit/>
            </a:bodyPr>
            <a:lstStyle/>
            <a:p>
              <a:r>
                <a:rPr lang="fr-FR">
                  <a:solidFill>
                    <a:srgbClr val="FF0000"/>
                  </a:solidFill>
                  <a:latin typeface="Calibri" pitchFamily="34" charset="0"/>
                </a:rPr>
                <a:t>Cliquet</a:t>
              </a:r>
            </a:p>
          </p:txBody>
        </p:sp>
        <p:cxnSp>
          <p:nvCxnSpPr>
            <p:cNvPr id="62" name="Connecteur droit avec flèche 61"/>
            <p:cNvCxnSpPr>
              <a:stCxn id="29725" idx="1"/>
            </p:cNvCxnSpPr>
            <p:nvPr/>
          </p:nvCxnSpPr>
          <p:spPr>
            <a:xfrm rot="10800000" flipV="1">
              <a:off x="1928403" y="2616296"/>
              <a:ext cx="1214589" cy="3127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731" name="ZoneTexte 62"/>
            <p:cNvSpPr txBox="1">
              <a:spLocks noChangeArrowheads="1"/>
            </p:cNvSpPr>
            <p:nvPr/>
          </p:nvSpPr>
          <p:spPr bwMode="auto">
            <a:xfrm>
              <a:off x="3143240" y="4000504"/>
              <a:ext cx="1573162" cy="373627"/>
            </a:xfrm>
            <a:prstGeom prst="rect">
              <a:avLst/>
            </a:prstGeom>
            <a:noFill/>
            <a:ln w="9525">
              <a:noFill/>
              <a:miter lim="800000"/>
              <a:headEnd/>
              <a:tailEnd/>
            </a:ln>
          </p:spPr>
          <p:txBody>
            <a:bodyPr>
              <a:spAutoFit/>
            </a:bodyPr>
            <a:lstStyle/>
            <a:p>
              <a:r>
                <a:rPr lang="fr-FR">
                  <a:solidFill>
                    <a:srgbClr val="FF0000"/>
                  </a:solidFill>
                  <a:latin typeface="Calibri" pitchFamily="34" charset="0"/>
                </a:rPr>
                <a:t>Encoche</a:t>
              </a:r>
            </a:p>
          </p:txBody>
        </p:sp>
        <p:cxnSp>
          <p:nvCxnSpPr>
            <p:cNvPr id="64" name="Connecteur droit avec flèche 63"/>
            <p:cNvCxnSpPr>
              <a:stCxn id="29727" idx="1"/>
            </p:cNvCxnSpPr>
            <p:nvPr/>
          </p:nvCxnSpPr>
          <p:spPr>
            <a:xfrm rot="10800000" flipV="1">
              <a:off x="2285635" y="3044870"/>
              <a:ext cx="857357" cy="5984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a:stCxn id="29728" idx="1"/>
              <a:endCxn id="7" idx="6"/>
            </p:cNvCxnSpPr>
            <p:nvPr/>
          </p:nvCxnSpPr>
          <p:spPr>
            <a:xfrm rot="10800000" flipV="1">
              <a:off x="2866732" y="3402016"/>
              <a:ext cx="276260" cy="26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29729" idx="1"/>
            </p:cNvCxnSpPr>
            <p:nvPr/>
          </p:nvCxnSpPr>
          <p:spPr>
            <a:xfrm rot="10800000">
              <a:off x="1285384" y="3786145"/>
              <a:ext cx="1857608" cy="44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Connecteur droit avec flèche 72"/>
            <p:cNvCxnSpPr>
              <a:stCxn id="29731" idx="1"/>
              <a:endCxn id="6" idx="2"/>
            </p:cNvCxnSpPr>
            <p:nvPr/>
          </p:nvCxnSpPr>
          <p:spPr>
            <a:xfrm rot="10800000" flipV="1">
              <a:off x="2230066" y="4187734"/>
              <a:ext cx="912926" cy="98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9702" name="Groupe 100"/>
          <p:cNvGrpSpPr>
            <a:grpSpLocks/>
          </p:cNvGrpSpPr>
          <p:nvPr/>
        </p:nvGrpSpPr>
        <p:grpSpPr bwMode="auto">
          <a:xfrm>
            <a:off x="5000625" y="2214563"/>
            <a:ext cx="2581275" cy="2581275"/>
            <a:chOff x="285134" y="2138516"/>
            <a:chExt cx="2580968" cy="2580968"/>
          </a:xfrm>
        </p:grpSpPr>
        <p:grpSp>
          <p:nvGrpSpPr>
            <p:cNvPr id="29708" name="Groupe 102"/>
            <p:cNvGrpSpPr>
              <a:grpSpLocks/>
            </p:cNvGrpSpPr>
            <p:nvPr/>
          </p:nvGrpSpPr>
          <p:grpSpPr bwMode="auto">
            <a:xfrm>
              <a:off x="285134" y="2138516"/>
              <a:ext cx="2580968" cy="2580968"/>
              <a:chOff x="1081548" y="2325329"/>
              <a:chExt cx="2192593" cy="2192593"/>
            </a:xfrm>
          </p:grpSpPr>
          <p:sp>
            <p:nvSpPr>
              <p:cNvPr id="122" name="Ellipse 121"/>
              <p:cNvSpPr/>
              <p:nvPr/>
            </p:nvSpPr>
            <p:spPr>
              <a:xfrm>
                <a:off x="1081548" y="2325329"/>
                <a:ext cx="2192593" cy="2192593"/>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3" name="Étoile à 10 branches 122"/>
              <p:cNvSpPr/>
              <p:nvPr/>
            </p:nvSpPr>
            <p:spPr>
              <a:xfrm>
                <a:off x="1278423" y="2522204"/>
                <a:ext cx="1798843" cy="1798843"/>
              </a:xfrm>
              <a:prstGeom prst="star10">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grpSp>
        <p:sp>
          <p:nvSpPr>
            <p:cNvPr id="104" name="Ellipse 103"/>
            <p:cNvSpPr/>
            <p:nvPr/>
          </p:nvSpPr>
          <p:spPr>
            <a:xfrm>
              <a:off x="850217" y="2703599"/>
              <a:ext cx="1450802" cy="145080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grpSp>
          <p:nvGrpSpPr>
            <p:cNvPr id="105" name="Groupe 104"/>
            <p:cNvGrpSpPr/>
            <p:nvPr/>
          </p:nvGrpSpPr>
          <p:grpSpPr>
            <a:xfrm>
              <a:off x="574374" y="3264312"/>
              <a:ext cx="723484" cy="373622"/>
              <a:chOff x="948000" y="3313473"/>
              <a:chExt cx="723484" cy="373622"/>
            </a:xfrm>
            <a:solidFill>
              <a:srgbClr val="00B0F0"/>
            </a:solidFill>
          </p:grpSpPr>
          <p:sp>
            <p:nvSpPr>
              <p:cNvPr id="120" name="Ellipse 119"/>
              <p:cNvSpPr/>
              <p:nvPr/>
            </p:nvSpPr>
            <p:spPr>
              <a:xfrm>
                <a:off x="1297858" y="3313473"/>
                <a:ext cx="373626" cy="373622"/>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1" name="Rectangle 120"/>
              <p:cNvSpPr/>
              <p:nvPr/>
            </p:nvSpPr>
            <p:spPr>
              <a:xfrm rot="19039315">
                <a:off x="948000" y="3517427"/>
                <a:ext cx="550606" cy="154635"/>
              </a:xfrm>
              <a:prstGeom prst="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grpSp>
        <p:grpSp>
          <p:nvGrpSpPr>
            <p:cNvPr id="106" name="Groupe 105"/>
            <p:cNvGrpSpPr/>
            <p:nvPr/>
          </p:nvGrpSpPr>
          <p:grpSpPr>
            <a:xfrm rot="10800000">
              <a:off x="1867316" y="3210235"/>
              <a:ext cx="723484" cy="373622"/>
              <a:chOff x="948000" y="3313473"/>
              <a:chExt cx="723484" cy="373622"/>
            </a:xfrm>
            <a:solidFill>
              <a:srgbClr val="00B0F0"/>
            </a:solidFill>
          </p:grpSpPr>
          <p:sp>
            <p:nvSpPr>
              <p:cNvPr id="118" name="Ellipse 117"/>
              <p:cNvSpPr/>
              <p:nvPr/>
            </p:nvSpPr>
            <p:spPr>
              <a:xfrm>
                <a:off x="1297858" y="3313473"/>
                <a:ext cx="373626" cy="373622"/>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9" name="Rectangle 118"/>
              <p:cNvSpPr/>
              <p:nvPr/>
            </p:nvSpPr>
            <p:spPr>
              <a:xfrm rot="19039315">
                <a:off x="948000" y="3517427"/>
                <a:ext cx="550606" cy="154635"/>
              </a:xfrm>
              <a:prstGeom prst="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grpSp>
        <p:cxnSp>
          <p:nvCxnSpPr>
            <p:cNvPr id="107" name="Connecteur droit 106"/>
            <p:cNvCxnSpPr>
              <a:stCxn id="120" idx="6"/>
            </p:cNvCxnSpPr>
            <p:nvPr/>
          </p:nvCxnSpPr>
          <p:spPr>
            <a:xfrm>
              <a:off x="1297839" y="3451222"/>
              <a:ext cx="9524" cy="61905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9713" name="Groupe 107"/>
            <p:cNvGrpSpPr>
              <a:grpSpLocks/>
            </p:cNvGrpSpPr>
            <p:nvPr/>
          </p:nvGrpSpPr>
          <p:grpSpPr bwMode="auto">
            <a:xfrm>
              <a:off x="747251" y="3234813"/>
              <a:ext cx="570271" cy="747254"/>
              <a:chOff x="1120877" y="3283974"/>
              <a:chExt cx="570271" cy="747254"/>
            </a:xfrm>
          </p:grpSpPr>
          <p:cxnSp>
            <p:nvCxnSpPr>
              <p:cNvPr id="115" name="Connecteur droit 114"/>
              <p:cNvCxnSpPr/>
              <p:nvPr/>
            </p:nvCxnSpPr>
            <p:spPr>
              <a:xfrm rot="10800000" flipV="1">
                <a:off x="1120668" y="3667051"/>
                <a:ext cx="206350" cy="17619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p:nvPr/>
            </p:nvCxnSpPr>
            <p:spPr>
              <a:xfrm rot="5400000">
                <a:off x="1454797" y="3853560"/>
                <a:ext cx="35397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7" name="Arc 116"/>
              <p:cNvSpPr/>
              <p:nvPr/>
            </p:nvSpPr>
            <p:spPr>
              <a:xfrm>
                <a:off x="1238129" y="3284509"/>
                <a:ext cx="452383" cy="450796"/>
              </a:xfrm>
              <a:prstGeom prst="arc">
                <a:avLst>
                  <a:gd name="adj1" fmla="val 8005933"/>
                  <a:gd name="adj2" fmla="val 2928849"/>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fr-FR"/>
              </a:p>
            </p:txBody>
          </p:sp>
        </p:grpSp>
        <p:grpSp>
          <p:nvGrpSpPr>
            <p:cNvPr id="29714" name="Groupe 108"/>
            <p:cNvGrpSpPr>
              <a:grpSpLocks/>
            </p:cNvGrpSpPr>
            <p:nvPr/>
          </p:nvGrpSpPr>
          <p:grpSpPr bwMode="auto">
            <a:xfrm rot="10800000">
              <a:off x="1843547" y="2777613"/>
              <a:ext cx="570271" cy="835742"/>
              <a:chOff x="1273277" y="3436374"/>
              <a:chExt cx="570271" cy="835742"/>
            </a:xfrm>
          </p:grpSpPr>
          <p:cxnSp>
            <p:nvCxnSpPr>
              <p:cNvPr id="110" name="Connecteur droit 109"/>
              <p:cNvCxnSpPr/>
              <p:nvPr/>
            </p:nvCxnSpPr>
            <p:spPr>
              <a:xfrm>
                <a:off x="1822585" y="3652475"/>
                <a:ext cx="9524" cy="61905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9716" name="Groupe 110"/>
              <p:cNvGrpSpPr>
                <a:grpSpLocks/>
              </p:cNvGrpSpPr>
              <p:nvPr/>
            </p:nvGrpSpPr>
            <p:grpSpPr bwMode="auto">
              <a:xfrm>
                <a:off x="1273277" y="3436374"/>
                <a:ext cx="570271" cy="747254"/>
                <a:chOff x="1120877" y="3283974"/>
                <a:chExt cx="570271" cy="747254"/>
              </a:xfrm>
            </p:grpSpPr>
            <p:cxnSp>
              <p:nvCxnSpPr>
                <p:cNvPr id="112" name="Connecteur droit 111"/>
                <p:cNvCxnSpPr/>
                <p:nvPr/>
              </p:nvCxnSpPr>
              <p:spPr>
                <a:xfrm rot="10800000" flipV="1">
                  <a:off x="1119389" y="3668330"/>
                  <a:ext cx="206350" cy="17619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Connecteur droit 112"/>
                <p:cNvCxnSpPr/>
                <p:nvPr/>
              </p:nvCxnSpPr>
              <p:spPr>
                <a:xfrm rot="5400000">
                  <a:off x="1453518" y="3854839"/>
                  <a:ext cx="35397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Arc 113"/>
                <p:cNvSpPr/>
                <p:nvPr/>
              </p:nvSpPr>
              <p:spPr>
                <a:xfrm>
                  <a:off x="1238437" y="3284201"/>
                  <a:ext cx="452384" cy="450796"/>
                </a:xfrm>
                <a:prstGeom prst="arc">
                  <a:avLst>
                    <a:gd name="adj1" fmla="val 8005933"/>
                    <a:gd name="adj2" fmla="val 2928849"/>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fr-FR"/>
                </a:p>
              </p:txBody>
            </p:sp>
          </p:grpSp>
        </p:grpSp>
      </p:grpSp>
      <p:sp>
        <p:nvSpPr>
          <p:cNvPr id="102" name="Arc 101"/>
          <p:cNvSpPr/>
          <p:nvPr/>
        </p:nvSpPr>
        <p:spPr>
          <a:xfrm>
            <a:off x="5489575" y="2703513"/>
            <a:ext cx="1603375" cy="1603375"/>
          </a:xfrm>
          <a:prstGeom prst="arc">
            <a:avLst>
              <a:gd name="adj1" fmla="val 11282580"/>
              <a:gd name="adj2" fmla="val 16220713"/>
            </a:avLst>
          </a:prstGeom>
          <a:ln w="38100">
            <a:solidFill>
              <a:srgbClr val="0070C0"/>
            </a:solidFill>
            <a:headEnd type="stealth" w="med" len="lg"/>
            <a:tailEnd type="none" w="med"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fr-FR"/>
          </a:p>
        </p:txBody>
      </p:sp>
      <p:sp>
        <p:nvSpPr>
          <p:cNvPr id="29704" name="ZoneTexte 124"/>
          <p:cNvSpPr txBox="1">
            <a:spLocks noChangeArrowheads="1"/>
          </p:cNvSpPr>
          <p:nvPr/>
        </p:nvSpPr>
        <p:spPr bwMode="auto">
          <a:xfrm>
            <a:off x="4357688" y="5429250"/>
            <a:ext cx="3687762" cy="830263"/>
          </a:xfrm>
          <a:prstGeom prst="rect">
            <a:avLst/>
          </a:prstGeom>
          <a:noFill/>
          <a:ln w="9525">
            <a:noFill/>
            <a:miter lim="800000"/>
            <a:headEnd/>
            <a:tailEnd/>
          </a:ln>
        </p:spPr>
        <p:txBody>
          <a:bodyPr>
            <a:spAutoFit/>
          </a:bodyPr>
          <a:lstStyle/>
          <a:p>
            <a:pPr algn="just"/>
            <a:r>
              <a:rPr lang="fr-FR" sz="1600">
                <a:latin typeface="Calibri" pitchFamily="34" charset="0"/>
              </a:rPr>
              <a:t>L'arbre bleu tourne dans le sens trigo: les cliquets se bloquent dans les encoches. L'arbre entraîne le moyeu</a:t>
            </a:r>
          </a:p>
        </p:txBody>
      </p:sp>
      <p:sp>
        <p:nvSpPr>
          <p:cNvPr id="126" name="Arc 125"/>
          <p:cNvSpPr/>
          <p:nvPr/>
        </p:nvSpPr>
        <p:spPr>
          <a:xfrm>
            <a:off x="4857750" y="2071688"/>
            <a:ext cx="2889250" cy="2889250"/>
          </a:xfrm>
          <a:prstGeom prst="arc">
            <a:avLst>
              <a:gd name="adj1" fmla="val 11282580"/>
              <a:gd name="adj2" fmla="val 16220713"/>
            </a:avLst>
          </a:prstGeom>
          <a:ln w="38100">
            <a:solidFill>
              <a:schemeClr val="accent6">
                <a:lumMod val="50000"/>
              </a:schemeClr>
            </a:solidFill>
            <a:headEnd type="stealth" w="med" len="lg"/>
            <a:tailEnd type="none" w="med"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fr-FR">
              <a:ln>
                <a:solidFill>
                  <a:schemeClr val="accent6">
                    <a:lumMod val="50000"/>
                  </a:schemeClr>
                </a:solidFill>
              </a:ln>
            </a:endParaRPr>
          </a:p>
        </p:txBody>
      </p:sp>
      <p:sp>
        <p:nvSpPr>
          <p:cNvPr id="29706" name="ZoneTexte 126"/>
          <p:cNvSpPr txBox="1">
            <a:spLocks noChangeArrowheads="1"/>
          </p:cNvSpPr>
          <p:nvPr/>
        </p:nvSpPr>
        <p:spPr bwMode="auto">
          <a:xfrm>
            <a:off x="785813" y="4929188"/>
            <a:ext cx="1573212" cy="373062"/>
          </a:xfrm>
          <a:prstGeom prst="rect">
            <a:avLst/>
          </a:prstGeom>
          <a:noFill/>
          <a:ln w="9525">
            <a:noFill/>
            <a:miter lim="800000"/>
            <a:headEnd/>
            <a:tailEnd/>
          </a:ln>
        </p:spPr>
        <p:txBody>
          <a:bodyPr>
            <a:spAutoFit/>
          </a:bodyPr>
          <a:lstStyle/>
          <a:p>
            <a:r>
              <a:rPr lang="fr-FR">
                <a:solidFill>
                  <a:srgbClr val="FF0000"/>
                </a:solidFill>
                <a:latin typeface="Calibri" pitchFamily="34" charset="0"/>
              </a:rPr>
              <a:t>GLISSEMENT</a:t>
            </a:r>
          </a:p>
        </p:txBody>
      </p:sp>
      <p:sp>
        <p:nvSpPr>
          <p:cNvPr id="29707" name="ZoneTexte 127"/>
          <p:cNvSpPr txBox="1">
            <a:spLocks noChangeArrowheads="1"/>
          </p:cNvSpPr>
          <p:nvPr/>
        </p:nvSpPr>
        <p:spPr bwMode="auto">
          <a:xfrm>
            <a:off x="5429250" y="5000625"/>
            <a:ext cx="1716088" cy="369888"/>
          </a:xfrm>
          <a:prstGeom prst="rect">
            <a:avLst/>
          </a:prstGeom>
          <a:noFill/>
          <a:ln w="9525">
            <a:noFill/>
            <a:miter lim="800000"/>
            <a:headEnd/>
            <a:tailEnd/>
          </a:ln>
        </p:spPr>
        <p:txBody>
          <a:bodyPr>
            <a:spAutoFit/>
          </a:bodyPr>
          <a:lstStyle/>
          <a:p>
            <a:r>
              <a:rPr lang="fr-FR">
                <a:solidFill>
                  <a:srgbClr val="FF0000"/>
                </a:solidFill>
                <a:latin typeface="Calibri" pitchFamily="34" charset="0"/>
              </a:rPr>
              <a:t>ENTRAINEMENT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Espace réservé du contenu 1"/>
          <p:cNvSpPr>
            <a:spLocks noGrp="1"/>
          </p:cNvSpPr>
          <p:nvPr>
            <p:ph sz="quarter" idx="15"/>
          </p:nvPr>
        </p:nvSpPr>
        <p:spPr>
          <a:xfrm>
            <a:off x="304800" y="3000375"/>
            <a:ext cx="7839075" cy="3857625"/>
          </a:xfrm>
        </p:spPr>
        <p:txBody>
          <a:bodyPr/>
          <a:lstStyle/>
          <a:p>
            <a:r>
              <a:rPr sz="1600" smtClean="0"/>
              <a:t>Les roues libres permettent d'assurer la transmission du couple dans un seul sens</a:t>
            </a:r>
          </a:p>
          <a:p>
            <a:r>
              <a:rPr sz="1600" smtClean="0"/>
              <a:t>Deux principes de transmission sont principalement utilisés</a:t>
            </a:r>
          </a:p>
          <a:p>
            <a:pPr lvl="1"/>
            <a:r>
              <a:rPr sz="1200" smtClean="0"/>
              <a:t>Transmission par arc-boutement (roues libres à rouleaux ou à galets)</a:t>
            </a:r>
          </a:p>
          <a:p>
            <a:pPr lvl="1"/>
            <a:r>
              <a:rPr sz="1200" smtClean="0"/>
              <a:t>Transmission par obstacle (roues libres à cliquets)</a:t>
            </a:r>
          </a:p>
          <a:p>
            <a:pPr lvl="1"/>
            <a:endParaRPr sz="1200" smtClean="0"/>
          </a:p>
          <a:p>
            <a:r>
              <a:rPr sz="1600" smtClean="0"/>
              <a:t>Application des roues libres</a:t>
            </a:r>
          </a:p>
          <a:p>
            <a:pPr lvl="1"/>
            <a:r>
              <a:rPr sz="1200" smtClean="0"/>
              <a:t>Commande alternative : par exemple, transformation d'une rotation continue en rotation discontinue</a:t>
            </a:r>
          </a:p>
          <a:p>
            <a:pPr lvl="2"/>
            <a:r>
              <a:rPr sz="1200" smtClean="0"/>
              <a:t>Alimentation de tole dans des presses, de papier dans l'imprimerie …</a:t>
            </a:r>
          </a:p>
          <a:p>
            <a:pPr lvl="1"/>
            <a:r>
              <a:rPr sz="1200" smtClean="0"/>
              <a:t>Antidévireur : a roue libre permet d'embrayer dans un seul sens et de fonctionner en roue libre dans le sens inverse </a:t>
            </a:r>
          </a:p>
          <a:p>
            <a:pPr lvl="2"/>
            <a:r>
              <a:rPr sz="1200" smtClean="0"/>
              <a:t>convoyage, tapis transporteurs, élévateurs à godets …</a:t>
            </a:r>
          </a:p>
          <a:p>
            <a:pPr lvl="1"/>
            <a:r>
              <a:rPr sz="1200" smtClean="0"/>
              <a:t>Survireur : utilisé par exemple lorsque la roue libre est entre un arbre moteur et un arbre récepteur : le moteur entraîne le récepteur, mais si pour une raison externe, le récepteur se met à tourner plus vite, la roue libre empêche que le récepteur fasse tourner le moteur</a:t>
            </a:r>
          </a:p>
          <a:p>
            <a:pPr lvl="2"/>
            <a:r>
              <a:rPr sz="1200" smtClean="0"/>
              <a:t>Winch, démarreur automobile : pour lancer le moteur un démarreur électrique est utilisé. Lorsque le morteur est lancé, il tourne alors plus vite que le démarreur. Le désaccouplement est alors assuré par une roue libre. </a:t>
            </a:r>
          </a:p>
          <a:p>
            <a:pPr lvl="2"/>
            <a:endParaRPr sz="1200" smtClean="0"/>
          </a:p>
          <a:p>
            <a:pPr lvl="2"/>
            <a:endParaRPr sz="1200" smtClean="0"/>
          </a:p>
        </p:txBody>
      </p:sp>
      <p:sp>
        <p:nvSpPr>
          <p:cNvPr id="30722" name="Espace réservé du numéro de diapositive 2"/>
          <p:cNvSpPr>
            <a:spLocks noGrp="1"/>
          </p:cNvSpPr>
          <p:nvPr>
            <p:ph type="sldNum" sz="quarter" idx="17"/>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62474240-79B1-4501-88C3-B7CD5946D660}" type="slidenum">
              <a:rPr/>
              <a:pPr fontAlgn="base">
                <a:spcBef>
                  <a:spcPct val="0"/>
                </a:spcBef>
                <a:spcAft>
                  <a:spcPct val="0"/>
                </a:spcAft>
              </a:pPr>
              <a:t>4</a:t>
            </a:fld>
            <a:endParaRPr/>
          </a:p>
        </p:txBody>
      </p:sp>
      <p:sp>
        <p:nvSpPr>
          <p:cNvPr id="4" name="Espace réservé du texte 3"/>
          <p:cNvSpPr>
            <a:spLocks noGrp="1"/>
          </p:cNvSpPr>
          <p:nvPr>
            <p:ph type="body" sz="quarter" idx="13"/>
          </p:nvPr>
        </p:nvSpPr>
        <p:spPr>
          <a:xfrm>
            <a:off x="304800" y="381000"/>
            <a:ext cx="8077200" cy="527050"/>
          </a:xfrm>
        </p:spPr>
        <p:txBody>
          <a:bodyPr/>
          <a:lstStyle/>
          <a:p>
            <a:pPr fontAlgn="auto">
              <a:spcAft>
                <a:spcPts val="0"/>
              </a:spcAft>
              <a:defRPr/>
            </a:pPr>
            <a:r>
              <a:rPr smtClean="0"/>
              <a:t>Winch à 2 vitesses – Roue libre</a:t>
            </a:r>
            <a:endParaRPr/>
          </a:p>
        </p:txBody>
      </p:sp>
      <p:grpSp>
        <p:nvGrpSpPr>
          <p:cNvPr id="30724" name="Groupe 100"/>
          <p:cNvGrpSpPr>
            <a:grpSpLocks noChangeAspect="1"/>
          </p:cNvGrpSpPr>
          <p:nvPr/>
        </p:nvGrpSpPr>
        <p:grpSpPr bwMode="auto">
          <a:xfrm>
            <a:off x="4643438" y="1000125"/>
            <a:ext cx="1331912" cy="1331913"/>
            <a:chOff x="285134" y="2138516"/>
            <a:chExt cx="2580968" cy="2580968"/>
          </a:xfrm>
        </p:grpSpPr>
        <p:grpSp>
          <p:nvGrpSpPr>
            <p:cNvPr id="30748" name="Groupe 102"/>
            <p:cNvGrpSpPr>
              <a:grpSpLocks/>
            </p:cNvGrpSpPr>
            <p:nvPr/>
          </p:nvGrpSpPr>
          <p:grpSpPr bwMode="auto">
            <a:xfrm>
              <a:off x="285134" y="2138516"/>
              <a:ext cx="2580968" cy="2580968"/>
              <a:chOff x="1081548" y="2325329"/>
              <a:chExt cx="2192593" cy="2192593"/>
            </a:xfrm>
          </p:grpSpPr>
          <p:sp>
            <p:nvSpPr>
              <p:cNvPr id="122" name="Ellipse 121"/>
              <p:cNvSpPr/>
              <p:nvPr/>
            </p:nvSpPr>
            <p:spPr>
              <a:xfrm>
                <a:off x="1081548" y="2325329"/>
                <a:ext cx="2192593" cy="2192593"/>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3" name="Étoile à 10 branches 122"/>
              <p:cNvSpPr/>
              <p:nvPr/>
            </p:nvSpPr>
            <p:spPr>
              <a:xfrm>
                <a:off x="1277548" y="2521330"/>
                <a:ext cx="1800593" cy="1800590"/>
              </a:xfrm>
              <a:prstGeom prst="star10">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grpSp>
        <p:sp>
          <p:nvSpPr>
            <p:cNvPr id="104" name="Ellipse 103"/>
            <p:cNvSpPr/>
            <p:nvPr/>
          </p:nvSpPr>
          <p:spPr>
            <a:xfrm>
              <a:off x="851163" y="2704545"/>
              <a:ext cx="1448910" cy="144891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grpSp>
          <p:nvGrpSpPr>
            <p:cNvPr id="25" name="Groupe 104"/>
            <p:cNvGrpSpPr/>
            <p:nvPr/>
          </p:nvGrpSpPr>
          <p:grpSpPr>
            <a:xfrm>
              <a:off x="574374" y="3264312"/>
              <a:ext cx="723484" cy="373622"/>
              <a:chOff x="948000" y="3313473"/>
              <a:chExt cx="723484" cy="373622"/>
            </a:xfrm>
            <a:solidFill>
              <a:srgbClr val="00B0F0"/>
            </a:solidFill>
          </p:grpSpPr>
          <p:sp>
            <p:nvSpPr>
              <p:cNvPr id="120" name="Ellipse 119"/>
              <p:cNvSpPr/>
              <p:nvPr/>
            </p:nvSpPr>
            <p:spPr>
              <a:xfrm>
                <a:off x="1297858" y="3313473"/>
                <a:ext cx="373626" cy="373622"/>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1" name="Rectangle 120"/>
              <p:cNvSpPr/>
              <p:nvPr/>
            </p:nvSpPr>
            <p:spPr>
              <a:xfrm rot="19039315">
                <a:off x="948000" y="3517427"/>
                <a:ext cx="550606" cy="154635"/>
              </a:xfrm>
              <a:prstGeom prst="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grpSp>
        <p:grpSp>
          <p:nvGrpSpPr>
            <p:cNvPr id="26" name="Groupe 105"/>
            <p:cNvGrpSpPr/>
            <p:nvPr/>
          </p:nvGrpSpPr>
          <p:grpSpPr>
            <a:xfrm rot="10800000">
              <a:off x="1867316" y="3210235"/>
              <a:ext cx="723484" cy="373622"/>
              <a:chOff x="948000" y="3313473"/>
              <a:chExt cx="723484" cy="373622"/>
            </a:xfrm>
            <a:solidFill>
              <a:srgbClr val="00B0F0"/>
            </a:solidFill>
          </p:grpSpPr>
          <p:sp>
            <p:nvSpPr>
              <p:cNvPr id="118" name="Ellipse 117"/>
              <p:cNvSpPr/>
              <p:nvPr/>
            </p:nvSpPr>
            <p:spPr>
              <a:xfrm>
                <a:off x="1297858" y="3313473"/>
                <a:ext cx="373626" cy="373622"/>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9" name="Rectangle 118"/>
              <p:cNvSpPr/>
              <p:nvPr/>
            </p:nvSpPr>
            <p:spPr>
              <a:xfrm rot="19039315">
                <a:off x="948000" y="3517427"/>
                <a:ext cx="550606" cy="154635"/>
              </a:xfrm>
              <a:prstGeom prst="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grpSp>
        <p:cxnSp>
          <p:nvCxnSpPr>
            <p:cNvPr id="107" name="Connecteur droit 106"/>
            <p:cNvCxnSpPr>
              <a:stCxn id="120" idx="6"/>
            </p:cNvCxnSpPr>
            <p:nvPr/>
          </p:nvCxnSpPr>
          <p:spPr>
            <a:xfrm>
              <a:off x="1297217" y="3452072"/>
              <a:ext cx="9230" cy="61832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0753" name="Groupe 107"/>
            <p:cNvGrpSpPr>
              <a:grpSpLocks/>
            </p:cNvGrpSpPr>
            <p:nvPr/>
          </p:nvGrpSpPr>
          <p:grpSpPr bwMode="auto">
            <a:xfrm>
              <a:off x="747251" y="3234813"/>
              <a:ext cx="570271" cy="747254"/>
              <a:chOff x="1120877" y="3283974"/>
              <a:chExt cx="570271" cy="747254"/>
            </a:xfrm>
          </p:grpSpPr>
          <p:cxnSp>
            <p:nvCxnSpPr>
              <p:cNvPr id="115" name="Connecteur droit 114"/>
              <p:cNvCxnSpPr/>
              <p:nvPr/>
            </p:nvCxnSpPr>
            <p:spPr>
              <a:xfrm rot="10800000" flipV="1">
                <a:off x="1120197" y="3667350"/>
                <a:ext cx="206107" cy="1753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p:nvPr/>
            </p:nvCxnSpPr>
            <p:spPr>
              <a:xfrm rot="5400000">
                <a:off x="1457044" y="3853463"/>
                <a:ext cx="3537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7" name="Arc 116"/>
              <p:cNvSpPr/>
              <p:nvPr/>
            </p:nvSpPr>
            <p:spPr>
              <a:xfrm>
                <a:off x="1237094" y="3282819"/>
                <a:ext cx="455284" cy="452208"/>
              </a:xfrm>
              <a:prstGeom prst="arc">
                <a:avLst>
                  <a:gd name="adj1" fmla="val 8005933"/>
                  <a:gd name="adj2" fmla="val 2928849"/>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fr-FR"/>
              </a:p>
            </p:txBody>
          </p:sp>
        </p:grpSp>
        <p:grpSp>
          <p:nvGrpSpPr>
            <p:cNvPr id="30754" name="Groupe 108"/>
            <p:cNvGrpSpPr>
              <a:grpSpLocks/>
            </p:cNvGrpSpPr>
            <p:nvPr/>
          </p:nvGrpSpPr>
          <p:grpSpPr bwMode="auto">
            <a:xfrm rot="10800000">
              <a:off x="1843547" y="2777613"/>
              <a:ext cx="570271" cy="835742"/>
              <a:chOff x="1273277" y="3436374"/>
              <a:chExt cx="570271" cy="835742"/>
            </a:xfrm>
          </p:grpSpPr>
          <p:cxnSp>
            <p:nvCxnSpPr>
              <p:cNvPr id="110" name="Connecteur droit 109"/>
              <p:cNvCxnSpPr/>
              <p:nvPr/>
            </p:nvCxnSpPr>
            <p:spPr>
              <a:xfrm>
                <a:off x="1823848" y="3653029"/>
                <a:ext cx="9228" cy="61832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0756" name="Groupe 110"/>
              <p:cNvGrpSpPr>
                <a:grpSpLocks/>
              </p:cNvGrpSpPr>
              <p:nvPr/>
            </p:nvGrpSpPr>
            <p:grpSpPr bwMode="auto">
              <a:xfrm>
                <a:off x="1273277" y="3436374"/>
                <a:ext cx="570271" cy="747254"/>
                <a:chOff x="1120877" y="3283974"/>
                <a:chExt cx="570271" cy="747254"/>
              </a:xfrm>
            </p:grpSpPr>
            <p:cxnSp>
              <p:nvCxnSpPr>
                <p:cNvPr id="112" name="Connecteur droit 111"/>
                <p:cNvCxnSpPr/>
                <p:nvPr/>
              </p:nvCxnSpPr>
              <p:spPr>
                <a:xfrm rot="10800000" flipV="1">
                  <a:off x="1120799" y="3666745"/>
                  <a:ext cx="206109" cy="1753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Connecteur droit 112"/>
                <p:cNvCxnSpPr/>
                <p:nvPr/>
              </p:nvCxnSpPr>
              <p:spPr>
                <a:xfrm rot="5400000">
                  <a:off x="1451498" y="3852858"/>
                  <a:ext cx="3537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Arc 113"/>
                <p:cNvSpPr/>
                <p:nvPr/>
              </p:nvSpPr>
              <p:spPr>
                <a:xfrm>
                  <a:off x="1237697" y="3282216"/>
                  <a:ext cx="452209" cy="449131"/>
                </a:xfrm>
                <a:prstGeom prst="arc">
                  <a:avLst>
                    <a:gd name="adj1" fmla="val 8005933"/>
                    <a:gd name="adj2" fmla="val 2928849"/>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fr-FR"/>
                </a:p>
              </p:txBody>
            </p:sp>
          </p:grpSp>
        </p:grpSp>
      </p:grpSp>
      <p:pic>
        <p:nvPicPr>
          <p:cNvPr id="30725" name="Picture 2" descr="Fichier:Roue libre cliquet.svg"/>
          <p:cNvPicPr>
            <a:picLocks noChangeAspect="1" noChangeArrowheads="1"/>
          </p:cNvPicPr>
          <p:nvPr/>
        </p:nvPicPr>
        <p:blipFill>
          <a:blip r:embed="rId2"/>
          <a:srcRect/>
          <a:stretch>
            <a:fillRect/>
          </a:stretch>
        </p:blipFill>
        <p:spPr bwMode="auto">
          <a:xfrm>
            <a:off x="1785938" y="928688"/>
            <a:ext cx="1439862" cy="1439862"/>
          </a:xfrm>
          <a:prstGeom prst="rect">
            <a:avLst/>
          </a:prstGeom>
          <a:noFill/>
          <a:ln w="9525">
            <a:noFill/>
            <a:miter lim="800000"/>
            <a:headEnd/>
            <a:tailEnd/>
          </a:ln>
        </p:spPr>
      </p:pic>
      <p:pic>
        <p:nvPicPr>
          <p:cNvPr id="30726" name="Picture 4" descr="http://upload.wikimedia.org/wikipedia/commons/thumb/4/47/Roue_libre2.svg/220px-Roue_libre2.svg.png"/>
          <p:cNvPicPr>
            <a:picLocks noChangeAspect="1" noChangeArrowheads="1"/>
          </p:cNvPicPr>
          <p:nvPr/>
        </p:nvPicPr>
        <p:blipFill>
          <a:blip r:embed="rId3"/>
          <a:srcRect/>
          <a:stretch>
            <a:fillRect/>
          </a:stretch>
        </p:blipFill>
        <p:spPr bwMode="auto">
          <a:xfrm>
            <a:off x="214313" y="928688"/>
            <a:ext cx="1439862" cy="1439862"/>
          </a:xfrm>
          <a:prstGeom prst="rect">
            <a:avLst/>
          </a:prstGeom>
          <a:noFill/>
          <a:ln w="9525">
            <a:noFill/>
            <a:miter lim="800000"/>
            <a:headEnd/>
            <a:tailEnd/>
          </a:ln>
        </p:spPr>
      </p:pic>
      <p:sp>
        <p:nvSpPr>
          <p:cNvPr id="30727" name="ZoneTexte 70"/>
          <p:cNvSpPr txBox="1">
            <a:spLocks noChangeArrowheads="1"/>
          </p:cNvSpPr>
          <p:nvPr/>
        </p:nvSpPr>
        <p:spPr bwMode="auto">
          <a:xfrm>
            <a:off x="1857375" y="2357438"/>
            <a:ext cx="3214688" cy="307975"/>
          </a:xfrm>
          <a:prstGeom prst="rect">
            <a:avLst/>
          </a:prstGeom>
          <a:noFill/>
          <a:ln w="9525">
            <a:noFill/>
            <a:miter lim="800000"/>
            <a:headEnd/>
            <a:tailEnd/>
          </a:ln>
        </p:spPr>
        <p:txBody>
          <a:bodyPr>
            <a:spAutoFit/>
          </a:bodyPr>
          <a:lstStyle/>
          <a:p>
            <a:pPr algn="ctr"/>
            <a:r>
              <a:rPr lang="fr-FR" sz="1400" i="1">
                <a:latin typeface="Calibri" pitchFamily="34" charset="0"/>
              </a:rPr>
              <a:t>Roues libres à cliquet</a:t>
            </a:r>
          </a:p>
        </p:txBody>
      </p:sp>
      <p:sp>
        <p:nvSpPr>
          <p:cNvPr id="30728" name="ZoneTexte 71"/>
          <p:cNvSpPr txBox="1">
            <a:spLocks noChangeArrowheads="1"/>
          </p:cNvSpPr>
          <p:nvPr/>
        </p:nvSpPr>
        <p:spPr bwMode="auto">
          <a:xfrm>
            <a:off x="214313" y="2357438"/>
            <a:ext cx="1357312" cy="523875"/>
          </a:xfrm>
          <a:prstGeom prst="rect">
            <a:avLst/>
          </a:prstGeom>
          <a:noFill/>
          <a:ln w="9525">
            <a:noFill/>
            <a:miter lim="800000"/>
            <a:headEnd/>
            <a:tailEnd/>
          </a:ln>
        </p:spPr>
        <p:txBody>
          <a:bodyPr>
            <a:spAutoFit/>
          </a:bodyPr>
          <a:lstStyle/>
          <a:p>
            <a:pPr algn="ctr"/>
            <a:r>
              <a:rPr lang="fr-FR" sz="1400" i="1">
                <a:latin typeface="Calibri" pitchFamily="34" charset="0"/>
              </a:rPr>
              <a:t>Roue libres à rouleaux</a:t>
            </a:r>
          </a:p>
        </p:txBody>
      </p:sp>
      <p:grpSp>
        <p:nvGrpSpPr>
          <p:cNvPr id="30729" name="Groupe 135"/>
          <p:cNvGrpSpPr>
            <a:grpSpLocks/>
          </p:cNvGrpSpPr>
          <p:nvPr/>
        </p:nvGrpSpPr>
        <p:grpSpPr bwMode="auto">
          <a:xfrm>
            <a:off x="6572250" y="1000125"/>
            <a:ext cx="1000125" cy="1157288"/>
            <a:chOff x="5715008" y="928670"/>
            <a:chExt cx="1357322" cy="1571636"/>
          </a:xfrm>
        </p:grpSpPr>
        <p:cxnSp>
          <p:nvCxnSpPr>
            <p:cNvPr id="75" name="Connecteur droit 74"/>
            <p:cNvCxnSpPr/>
            <p:nvPr/>
          </p:nvCxnSpPr>
          <p:spPr>
            <a:xfrm>
              <a:off x="5715008" y="1715566"/>
              <a:ext cx="499839"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rot="5400000">
              <a:off x="5892542" y="1751139"/>
              <a:ext cx="644608"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Connecteur droit 85"/>
            <p:cNvCxnSpPr/>
            <p:nvPr/>
          </p:nvCxnSpPr>
          <p:spPr>
            <a:xfrm rot="5400000">
              <a:off x="6250186" y="1751139"/>
              <a:ext cx="644608"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7" name="Connecteur droit 86"/>
            <p:cNvCxnSpPr/>
            <p:nvPr/>
          </p:nvCxnSpPr>
          <p:spPr>
            <a:xfrm>
              <a:off x="6572491" y="1715566"/>
              <a:ext cx="49983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90" name="Ellipse 89"/>
            <p:cNvSpPr/>
            <p:nvPr/>
          </p:nvSpPr>
          <p:spPr>
            <a:xfrm>
              <a:off x="6285946" y="1286546"/>
              <a:ext cx="215448" cy="2134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cxnSp>
          <p:nvCxnSpPr>
            <p:cNvPr id="92" name="Connecteur droit 91"/>
            <p:cNvCxnSpPr/>
            <p:nvPr/>
          </p:nvCxnSpPr>
          <p:spPr>
            <a:xfrm rot="5400000">
              <a:off x="6143657" y="1070959"/>
              <a:ext cx="286733" cy="21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Connecteur droit 93"/>
            <p:cNvCxnSpPr/>
            <p:nvPr/>
          </p:nvCxnSpPr>
          <p:spPr>
            <a:xfrm rot="5400000">
              <a:off x="6358027" y="1072036"/>
              <a:ext cx="2867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Connecteur droit 94"/>
            <p:cNvCxnSpPr/>
            <p:nvPr/>
          </p:nvCxnSpPr>
          <p:spPr>
            <a:xfrm rot="5400000">
              <a:off x="6143657" y="2355862"/>
              <a:ext cx="286733" cy="21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Connecteur droit 95"/>
            <p:cNvCxnSpPr/>
            <p:nvPr/>
          </p:nvCxnSpPr>
          <p:spPr>
            <a:xfrm rot="5400000">
              <a:off x="6358027" y="2356940"/>
              <a:ext cx="2867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Connecteur droit 96"/>
            <p:cNvCxnSpPr/>
            <p:nvPr/>
          </p:nvCxnSpPr>
          <p:spPr>
            <a:xfrm rot="10800000">
              <a:off x="6501394" y="2213573"/>
              <a:ext cx="357644" cy="21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p:nvCxnSpPr>
          <p:spPr>
            <a:xfrm rot="10800000">
              <a:off x="5928302" y="2213573"/>
              <a:ext cx="357644" cy="21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Connecteur droit 130"/>
            <p:cNvCxnSpPr/>
            <p:nvPr/>
          </p:nvCxnSpPr>
          <p:spPr>
            <a:xfrm rot="10800000">
              <a:off x="5928302" y="1215403"/>
              <a:ext cx="35764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p:nvCxnSpPr>
          <p:spPr>
            <a:xfrm rot="10800000">
              <a:off x="6501394" y="1215403"/>
              <a:ext cx="35764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Connecteur droit 132"/>
            <p:cNvCxnSpPr/>
            <p:nvPr/>
          </p:nvCxnSpPr>
          <p:spPr>
            <a:xfrm rot="5400000">
              <a:off x="5430294" y="1713410"/>
              <a:ext cx="998171" cy="21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Connecteur droit 134"/>
            <p:cNvCxnSpPr/>
            <p:nvPr/>
          </p:nvCxnSpPr>
          <p:spPr>
            <a:xfrm rot="5400000">
              <a:off x="6359952" y="1714488"/>
              <a:ext cx="998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730" name="ZoneTexte 136"/>
          <p:cNvSpPr txBox="1">
            <a:spLocks noChangeArrowheads="1"/>
          </p:cNvSpPr>
          <p:nvPr/>
        </p:nvSpPr>
        <p:spPr bwMode="auto">
          <a:xfrm>
            <a:off x="5643563" y="2214563"/>
            <a:ext cx="2928937" cy="523875"/>
          </a:xfrm>
          <a:prstGeom prst="rect">
            <a:avLst/>
          </a:prstGeom>
          <a:noFill/>
          <a:ln w="9525">
            <a:noFill/>
            <a:miter lim="800000"/>
            <a:headEnd/>
            <a:tailEnd/>
          </a:ln>
        </p:spPr>
        <p:txBody>
          <a:bodyPr>
            <a:spAutoFit/>
          </a:bodyPr>
          <a:lstStyle/>
          <a:p>
            <a:pPr algn="ctr"/>
            <a:r>
              <a:rPr lang="fr-FR" sz="1400" i="1">
                <a:latin typeface="Calibri" pitchFamily="34" charset="0"/>
              </a:rPr>
              <a:t>Représentation schématique</a:t>
            </a:r>
          </a:p>
          <a:p>
            <a:pPr algn="ctr"/>
            <a:r>
              <a:rPr lang="fr-FR" sz="1400" i="1">
                <a:latin typeface="Calibri" pitchFamily="34" charset="0"/>
              </a:rPr>
              <a:t>(Pour schéma cinématique) </a:t>
            </a:r>
          </a:p>
        </p:txBody>
      </p:sp>
      <p:pic>
        <p:nvPicPr>
          <p:cNvPr id="30731" name="Picture 6" descr="Rochet20050719.png"/>
          <p:cNvPicPr>
            <a:picLocks noChangeAspect="1" noChangeArrowheads="1"/>
          </p:cNvPicPr>
          <p:nvPr/>
        </p:nvPicPr>
        <p:blipFill>
          <a:blip r:embed="rId4"/>
          <a:srcRect/>
          <a:stretch>
            <a:fillRect/>
          </a:stretch>
        </p:blipFill>
        <p:spPr bwMode="auto">
          <a:xfrm>
            <a:off x="3357563" y="928688"/>
            <a:ext cx="1143000" cy="1371600"/>
          </a:xfrm>
          <a:prstGeom prst="rect">
            <a:avLst/>
          </a:prstGeom>
          <a:noFill/>
          <a:ln w="9525">
            <a:noFill/>
            <a:miter lim="800000"/>
            <a:headEnd/>
            <a:tailEnd/>
          </a:ln>
        </p:spPr>
      </p:pic>
      <p:pic>
        <p:nvPicPr>
          <p:cNvPr id="30732" name="Picture 9"/>
          <p:cNvPicPr>
            <a:picLocks noChangeAspect="1" noChangeArrowheads="1"/>
          </p:cNvPicPr>
          <p:nvPr/>
        </p:nvPicPr>
        <p:blipFill>
          <a:blip r:embed="rId5"/>
          <a:srcRect/>
          <a:stretch>
            <a:fillRect/>
          </a:stretch>
        </p:blipFill>
        <p:spPr bwMode="auto">
          <a:xfrm>
            <a:off x="6500813" y="3214688"/>
            <a:ext cx="2386012" cy="1458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Espace réservé du contenu 4" descr="PlanWinchColoriage_p.png"/>
          <p:cNvPicPr>
            <a:picLocks noGrp="1" noChangeAspect="1"/>
          </p:cNvPicPr>
          <p:nvPr>
            <p:ph sz="quarter" idx="15"/>
          </p:nvPr>
        </p:nvPicPr>
        <p:blipFill>
          <a:blip r:embed="rId2"/>
          <a:srcRect l="18771" r="36092" b="42197"/>
          <a:stretch>
            <a:fillRect/>
          </a:stretch>
        </p:blipFill>
        <p:spPr>
          <a:xfrm>
            <a:off x="2000250" y="1143000"/>
            <a:ext cx="3214688" cy="2857500"/>
          </a:xfrm>
        </p:spPr>
      </p:pic>
      <p:sp>
        <p:nvSpPr>
          <p:cNvPr id="31746" name="Espace réservé du numéro de diapositive 2"/>
          <p:cNvSpPr>
            <a:spLocks noGrp="1"/>
          </p:cNvSpPr>
          <p:nvPr>
            <p:ph type="sldNum" sz="quarter" idx="17"/>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4019FA7A-09DD-4E13-AB92-DEF915DD332B}" type="slidenum">
              <a:rPr/>
              <a:pPr fontAlgn="base">
                <a:spcBef>
                  <a:spcPct val="0"/>
                </a:spcBef>
                <a:spcAft>
                  <a:spcPct val="0"/>
                </a:spcAft>
              </a:pPr>
              <a:t>5</a:t>
            </a:fld>
            <a:endParaRPr/>
          </a:p>
        </p:txBody>
      </p:sp>
      <p:sp>
        <p:nvSpPr>
          <p:cNvPr id="4" name="Espace réservé du texte 3"/>
          <p:cNvSpPr>
            <a:spLocks noGrp="1"/>
          </p:cNvSpPr>
          <p:nvPr>
            <p:ph type="body" sz="quarter" idx="13"/>
          </p:nvPr>
        </p:nvSpPr>
        <p:spPr>
          <a:xfrm>
            <a:off x="304800" y="381000"/>
            <a:ext cx="8077200" cy="527050"/>
          </a:xfrm>
        </p:spPr>
        <p:txBody>
          <a:bodyPr/>
          <a:lstStyle/>
          <a:p>
            <a:pPr fontAlgn="auto">
              <a:spcAft>
                <a:spcPts val="0"/>
              </a:spcAft>
              <a:defRPr/>
            </a:pPr>
            <a:r>
              <a:rPr smtClean="0"/>
              <a:t>Winch à 2 vitesses – analyse du mécanisme</a:t>
            </a:r>
            <a:endParaRPr/>
          </a:p>
        </p:txBody>
      </p:sp>
      <p:sp>
        <p:nvSpPr>
          <p:cNvPr id="31748" name="ZoneTexte 6"/>
          <p:cNvSpPr txBox="1">
            <a:spLocks noChangeArrowheads="1"/>
          </p:cNvSpPr>
          <p:nvPr/>
        </p:nvSpPr>
        <p:spPr bwMode="auto">
          <a:xfrm>
            <a:off x="142875" y="1071563"/>
            <a:ext cx="2071688" cy="3046412"/>
          </a:xfrm>
          <a:prstGeom prst="rect">
            <a:avLst/>
          </a:prstGeom>
          <a:noFill/>
          <a:ln w="9525">
            <a:noFill/>
            <a:miter lim="800000"/>
            <a:headEnd/>
            <a:tailEnd/>
          </a:ln>
        </p:spPr>
        <p:txBody>
          <a:bodyPr>
            <a:spAutoFit/>
          </a:bodyPr>
          <a:lstStyle/>
          <a:p>
            <a:r>
              <a:rPr lang="fr-FR" sz="1200">
                <a:latin typeface="Calibri" pitchFamily="34" charset="0"/>
              </a:rPr>
              <a:t>Cages à aiguilles : chacune d'entre elle réalise une liaison </a:t>
            </a:r>
            <a:r>
              <a:rPr lang="fr-FR" sz="1200" b="1">
                <a:latin typeface="Calibri" pitchFamily="34" charset="0"/>
              </a:rPr>
              <a:t>linéaire annulaire </a:t>
            </a:r>
            <a:r>
              <a:rPr lang="fr-FR" sz="1200">
                <a:latin typeface="Calibri" pitchFamily="34" charset="0"/>
              </a:rPr>
              <a:t>(sphère cylindre). Les cages a aiguille supportent AUCUN effort axiaux.</a:t>
            </a:r>
          </a:p>
          <a:p>
            <a:endParaRPr lang="fr-FR" sz="1200">
              <a:latin typeface="Calibri" pitchFamily="34" charset="0"/>
            </a:endParaRPr>
          </a:p>
          <a:p>
            <a:r>
              <a:rPr lang="fr-FR" sz="1200">
                <a:latin typeface="Calibri" pitchFamily="34" charset="0"/>
              </a:rPr>
              <a:t>La liaison entre </a:t>
            </a:r>
            <a:r>
              <a:rPr lang="fr-FR" sz="1200" b="1">
                <a:solidFill>
                  <a:srgbClr val="7030A0"/>
                </a:solidFill>
                <a:latin typeface="Calibri" pitchFamily="34" charset="0"/>
              </a:rPr>
              <a:t>5</a:t>
            </a:r>
            <a:r>
              <a:rPr lang="fr-FR" sz="1200">
                <a:latin typeface="Calibri" pitchFamily="34" charset="0"/>
              </a:rPr>
              <a:t> et </a:t>
            </a:r>
            <a:r>
              <a:rPr lang="fr-FR" sz="1200" b="1">
                <a:latin typeface="Calibri" pitchFamily="34" charset="0"/>
              </a:rPr>
              <a:t>18</a:t>
            </a:r>
            <a:r>
              <a:rPr lang="fr-FR" sz="1200">
                <a:latin typeface="Calibri" pitchFamily="34" charset="0"/>
              </a:rPr>
              <a:t> est arrêtée en translation par un contact plan – plan. Le frottement est limité par une rondelle en polyoxyméthylène (polymère posèdénat un faible coefficient de frottement, résistant aux chocs et à la corrosion)</a:t>
            </a:r>
          </a:p>
        </p:txBody>
      </p:sp>
      <p:sp>
        <p:nvSpPr>
          <p:cNvPr id="8" name="Ellipse 7"/>
          <p:cNvSpPr/>
          <p:nvPr/>
        </p:nvSpPr>
        <p:spPr>
          <a:xfrm>
            <a:off x="3186113" y="2881313"/>
            <a:ext cx="857250" cy="2143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3905250" y="2871788"/>
            <a:ext cx="285750" cy="4286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cxnSp>
        <p:nvCxnSpPr>
          <p:cNvPr id="11" name="Connecteur droit avec flèche 10"/>
          <p:cNvCxnSpPr/>
          <p:nvPr/>
        </p:nvCxnSpPr>
        <p:spPr>
          <a:xfrm>
            <a:off x="2057400" y="1733550"/>
            <a:ext cx="1428750" cy="1143000"/>
          </a:xfrm>
          <a:prstGeom prst="straightConnector1">
            <a:avLst/>
          </a:prstGeom>
          <a:ln w="38100">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endCxn id="9" idx="3"/>
          </p:cNvCxnSpPr>
          <p:nvPr/>
        </p:nvCxnSpPr>
        <p:spPr>
          <a:xfrm flipV="1">
            <a:off x="2038350" y="3236913"/>
            <a:ext cx="1908175" cy="220662"/>
          </a:xfrm>
          <a:prstGeom prst="straightConnector1">
            <a:avLst/>
          </a:prstGeom>
          <a:ln w="38100">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4052888" y="1452563"/>
            <a:ext cx="642937" cy="35718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1754" name="ZoneTexte 23"/>
          <p:cNvSpPr txBox="1">
            <a:spLocks noChangeArrowheads="1"/>
          </p:cNvSpPr>
          <p:nvPr/>
        </p:nvSpPr>
        <p:spPr bwMode="auto">
          <a:xfrm>
            <a:off x="285750" y="4572000"/>
            <a:ext cx="2571750" cy="1938338"/>
          </a:xfrm>
          <a:prstGeom prst="rect">
            <a:avLst/>
          </a:prstGeom>
          <a:noFill/>
          <a:ln w="9525">
            <a:noFill/>
            <a:miter lim="800000"/>
            <a:headEnd/>
            <a:tailEnd/>
          </a:ln>
        </p:spPr>
        <p:txBody>
          <a:bodyPr>
            <a:spAutoFit/>
          </a:bodyPr>
          <a:lstStyle/>
          <a:p>
            <a:r>
              <a:rPr lang="fr-FR" sz="1200">
                <a:latin typeface="Calibri" pitchFamily="34" charset="0"/>
              </a:rPr>
              <a:t>Engrenages à </a:t>
            </a:r>
            <a:r>
              <a:rPr lang="fr-FR" sz="1200" b="1">
                <a:latin typeface="Calibri" pitchFamily="34" charset="0"/>
              </a:rPr>
              <a:t>denture droite</a:t>
            </a:r>
            <a:r>
              <a:rPr lang="fr-FR" sz="1200">
                <a:latin typeface="Calibri" pitchFamily="34" charset="0"/>
              </a:rPr>
              <a:t>. Le contact est de type cylindre – cylindre. Les axes des cylindres étant parallèles, le contact pourrait être modélisé par une liaison cylindre – plan (linéaire rectiligne)</a:t>
            </a:r>
          </a:p>
          <a:p>
            <a:endParaRPr lang="fr-FR" sz="1200">
              <a:latin typeface="Calibri" pitchFamily="34" charset="0"/>
            </a:endParaRPr>
          </a:p>
          <a:p>
            <a:r>
              <a:rPr lang="fr-FR" sz="1200">
                <a:latin typeface="Calibri" pitchFamily="34" charset="0"/>
              </a:rPr>
              <a:t>Les engrenages ont une représentation spécifique</a:t>
            </a:r>
          </a:p>
          <a:p>
            <a:endParaRPr lang="fr-FR" sz="1200">
              <a:latin typeface="Calibri" pitchFamily="34" charset="0"/>
            </a:endParaRPr>
          </a:p>
        </p:txBody>
      </p:sp>
      <p:cxnSp>
        <p:nvCxnSpPr>
          <p:cNvPr id="39" name="Connecteur droit avec flèche 38"/>
          <p:cNvCxnSpPr>
            <a:stCxn id="31756" idx="1"/>
          </p:cNvCxnSpPr>
          <p:nvPr/>
        </p:nvCxnSpPr>
        <p:spPr>
          <a:xfrm rot="10800000" flipV="1">
            <a:off x="4500563" y="1620838"/>
            <a:ext cx="1214437" cy="307975"/>
          </a:xfrm>
          <a:prstGeom prst="straightConnector1">
            <a:avLst/>
          </a:prstGeom>
          <a:ln w="38100">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31756" name="ZoneTexte 42"/>
          <p:cNvSpPr txBox="1">
            <a:spLocks noChangeArrowheads="1"/>
          </p:cNvSpPr>
          <p:nvPr/>
        </p:nvSpPr>
        <p:spPr bwMode="auto">
          <a:xfrm>
            <a:off x="5715000" y="928688"/>
            <a:ext cx="2643188" cy="1384300"/>
          </a:xfrm>
          <a:prstGeom prst="rect">
            <a:avLst/>
          </a:prstGeom>
          <a:noFill/>
          <a:ln w="9525">
            <a:noFill/>
            <a:miter lim="800000"/>
            <a:headEnd/>
            <a:tailEnd/>
          </a:ln>
        </p:spPr>
        <p:txBody>
          <a:bodyPr>
            <a:spAutoFit/>
          </a:bodyPr>
          <a:lstStyle/>
          <a:p>
            <a:r>
              <a:rPr lang="fr-FR" sz="1200">
                <a:latin typeface="Calibri" pitchFamily="34" charset="0"/>
              </a:rPr>
              <a:t>Contact cylindre – cylindre, L/D ≈ 0,6</a:t>
            </a:r>
          </a:p>
          <a:p>
            <a:r>
              <a:rPr lang="fr-FR" sz="1200">
                <a:latin typeface="Calibri" pitchFamily="34" charset="0"/>
              </a:rPr>
              <a:t>→ </a:t>
            </a:r>
            <a:r>
              <a:rPr lang="fr-FR" sz="1200" b="1">
                <a:latin typeface="Calibri" pitchFamily="34" charset="0"/>
              </a:rPr>
              <a:t>CHOIX</a:t>
            </a:r>
            <a:r>
              <a:rPr lang="fr-FR" sz="1200">
                <a:latin typeface="Calibri" pitchFamily="34" charset="0"/>
              </a:rPr>
              <a:t> : linéaire annulaire (sphère – cylindre) </a:t>
            </a:r>
          </a:p>
          <a:p>
            <a:endParaRPr lang="fr-FR" sz="1200">
              <a:latin typeface="Calibri" pitchFamily="34" charset="0"/>
            </a:endParaRPr>
          </a:p>
          <a:p>
            <a:r>
              <a:rPr lang="fr-FR" sz="1200">
                <a:latin typeface="Calibri" pitchFamily="34" charset="0"/>
              </a:rPr>
              <a:t>La liaison est réalisée grâce à une rondelle en polymère</a:t>
            </a:r>
          </a:p>
          <a:p>
            <a:endParaRPr lang="fr-FR" sz="1200">
              <a:latin typeface="Calibri" pitchFamily="34" charset="0"/>
            </a:endParaRPr>
          </a:p>
        </p:txBody>
      </p:sp>
      <p:grpSp>
        <p:nvGrpSpPr>
          <p:cNvPr id="31757" name="Groupe 86"/>
          <p:cNvGrpSpPr>
            <a:grpSpLocks/>
          </p:cNvGrpSpPr>
          <p:nvPr/>
        </p:nvGrpSpPr>
        <p:grpSpPr bwMode="auto">
          <a:xfrm>
            <a:off x="2997200" y="4413250"/>
            <a:ext cx="4235450" cy="2428875"/>
            <a:chOff x="4121150" y="4286256"/>
            <a:chExt cx="4235623" cy="2428892"/>
          </a:xfrm>
        </p:grpSpPr>
        <p:grpSp>
          <p:nvGrpSpPr>
            <p:cNvPr id="31762" name="Groupe 31"/>
            <p:cNvGrpSpPr>
              <a:grpSpLocks/>
            </p:cNvGrpSpPr>
            <p:nvPr/>
          </p:nvGrpSpPr>
          <p:grpSpPr bwMode="auto">
            <a:xfrm>
              <a:off x="4500562" y="4286256"/>
              <a:ext cx="3856211" cy="2428892"/>
              <a:chOff x="5143504" y="4643446"/>
              <a:chExt cx="3856211" cy="2428892"/>
            </a:xfrm>
          </p:grpSpPr>
          <p:pic>
            <p:nvPicPr>
              <p:cNvPr id="31784" name="Espace réservé du contenu 4" descr="PlanWinchColoriage_p.png"/>
              <p:cNvPicPr>
                <a:picLocks noChangeAspect="1"/>
              </p:cNvPicPr>
              <p:nvPr/>
            </p:nvPicPr>
            <p:blipFill>
              <a:blip r:embed="rId2"/>
              <a:srcRect l="45854" t="4335" b="46532"/>
              <a:stretch>
                <a:fillRect/>
              </a:stretch>
            </p:blipFill>
            <p:spPr bwMode="auto">
              <a:xfrm>
                <a:off x="5143504" y="4643446"/>
                <a:ext cx="3856211" cy="2428892"/>
              </a:xfrm>
              <a:prstGeom prst="rect">
                <a:avLst/>
              </a:prstGeom>
              <a:noFill/>
              <a:ln w="9525">
                <a:noFill/>
                <a:miter lim="800000"/>
                <a:headEnd/>
                <a:tailEnd/>
              </a:ln>
            </p:spPr>
          </p:pic>
          <p:sp>
            <p:nvSpPr>
              <p:cNvPr id="31" name="Rectangle 30"/>
              <p:cNvSpPr/>
              <p:nvPr/>
            </p:nvSpPr>
            <p:spPr>
              <a:xfrm>
                <a:off x="5143520" y="4643446"/>
                <a:ext cx="3714902" cy="2428892"/>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grpSp>
        <p:cxnSp>
          <p:nvCxnSpPr>
            <p:cNvPr id="28" name="Connecteur droit 27"/>
            <p:cNvCxnSpPr/>
            <p:nvPr/>
          </p:nvCxnSpPr>
          <p:spPr>
            <a:xfrm>
              <a:off x="4540267" y="4356106"/>
              <a:ext cx="430231"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a:off x="4857780" y="5000636"/>
              <a:ext cx="214322" cy="15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rot="5400000" flipH="1" flipV="1">
              <a:off x="4708558" y="4752984"/>
              <a:ext cx="51435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rot="5400000" flipH="1" flipV="1">
              <a:off x="4888741" y="4412463"/>
              <a:ext cx="139701" cy="158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a:xfrm>
              <a:off x="4845080" y="4500571"/>
              <a:ext cx="214322" cy="158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rot="5400000" flipH="1" flipV="1">
              <a:off x="3432185" y="5464189"/>
              <a:ext cx="222886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Connecteur droit 60"/>
            <p:cNvCxnSpPr/>
            <p:nvPr/>
          </p:nvCxnSpPr>
          <p:spPr>
            <a:xfrm>
              <a:off x="4552968" y="6565922"/>
              <a:ext cx="430231"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Connecteur droit 61"/>
            <p:cNvCxnSpPr/>
            <p:nvPr/>
          </p:nvCxnSpPr>
          <p:spPr>
            <a:xfrm rot="5400000" flipH="1" flipV="1">
              <a:off x="4895091" y="6501627"/>
              <a:ext cx="139701" cy="158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Connecteur droit 62"/>
            <p:cNvCxnSpPr/>
            <p:nvPr/>
          </p:nvCxnSpPr>
          <p:spPr>
            <a:xfrm>
              <a:off x="4864130" y="6424634"/>
              <a:ext cx="214322" cy="158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rot="5400000" flipH="1" flipV="1">
              <a:off x="4527582" y="5467364"/>
              <a:ext cx="88900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a:off x="4864130" y="5921392"/>
              <a:ext cx="214322"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a:off x="4984785" y="5445139"/>
              <a:ext cx="214322"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necteur droit 69"/>
            <p:cNvCxnSpPr/>
            <p:nvPr/>
          </p:nvCxnSpPr>
          <p:spPr>
            <a:xfrm>
              <a:off x="4959384" y="4746634"/>
              <a:ext cx="214322" cy="15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1" name="Connecteur droit 70"/>
            <p:cNvCxnSpPr/>
            <p:nvPr/>
          </p:nvCxnSpPr>
          <p:spPr>
            <a:xfrm>
              <a:off x="4121150" y="5473714"/>
              <a:ext cx="430231"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2" name="Ellipse 71"/>
            <p:cNvSpPr/>
            <p:nvPr/>
          </p:nvSpPr>
          <p:spPr>
            <a:xfrm>
              <a:off x="6769208" y="4521208"/>
              <a:ext cx="495320" cy="495303"/>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3" name="Ellipse 72"/>
            <p:cNvSpPr/>
            <p:nvPr/>
          </p:nvSpPr>
          <p:spPr>
            <a:xfrm>
              <a:off x="6038928" y="4489457"/>
              <a:ext cx="1993981" cy="1993914"/>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4" name="Ellipse 73"/>
            <p:cNvSpPr/>
            <p:nvPr/>
          </p:nvSpPr>
          <p:spPr>
            <a:xfrm>
              <a:off x="6585051" y="5035561"/>
              <a:ext cx="889036" cy="8890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cxnSp>
          <p:nvCxnSpPr>
            <p:cNvPr id="75" name="Connecteur droit 74"/>
            <p:cNvCxnSpPr/>
            <p:nvPr/>
          </p:nvCxnSpPr>
          <p:spPr>
            <a:xfrm>
              <a:off x="6915264" y="5483239"/>
              <a:ext cx="214322"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Connecteur droit 75"/>
            <p:cNvCxnSpPr/>
            <p:nvPr/>
          </p:nvCxnSpPr>
          <p:spPr>
            <a:xfrm rot="5400000">
              <a:off x="6921619" y="5489589"/>
              <a:ext cx="214313" cy="158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a:off x="6915264" y="4759334"/>
              <a:ext cx="214322" cy="1588"/>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Connecteur droit 77"/>
            <p:cNvCxnSpPr/>
            <p:nvPr/>
          </p:nvCxnSpPr>
          <p:spPr>
            <a:xfrm rot="5400000">
              <a:off x="6921619" y="4765684"/>
              <a:ext cx="214313" cy="1587"/>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31758" name="ZoneTexte 78"/>
          <p:cNvSpPr txBox="1">
            <a:spLocks noChangeArrowheads="1"/>
          </p:cNvSpPr>
          <p:nvPr/>
        </p:nvSpPr>
        <p:spPr bwMode="auto">
          <a:xfrm>
            <a:off x="3486150" y="4064000"/>
            <a:ext cx="3081338" cy="461963"/>
          </a:xfrm>
          <a:prstGeom prst="rect">
            <a:avLst/>
          </a:prstGeom>
          <a:noFill/>
          <a:ln w="9525">
            <a:noFill/>
            <a:miter lim="800000"/>
            <a:headEnd/>
            <a:tailEnd/>
          </a:ln>
        </p:spPr>
        <p:txBody>
          <a:bodyPr>
            <a:spAutoFit/>
          </a:bodyPr>
          <a:lstStyle/>
          <a:p>
            <a:pPr algn="ctr"/>
            <a:r>
              <a:rPr lang="fr-FR" sz="1200">
                <a:latin typeface="Calibri" pitchFamily="34" charset="0"/>
              </a:rPr>
              <a:t>Représentation des roues dentées uniquement </a:t>
            </a:r>
          </a:p>
          <a:p>
            <a:pPr algn="ctr"/>
            <a:r>
              <a:rPr lang="fr-FR" sz="1200">
                <a:latin typeface="Calibri" pitchFamily="34" charset="0"/>
              </a:rPr>
              <a:t>(Train épicycloïdal)</a:t>
            </a:r>
          </a:p>
        </p:txBody>
      </p:sp>
      <p:sp>
        <p:nvSpPr>
          <p:cNvPr id="85" name="Étoile à 4 branches 84"/>
          <p:cNvSpPr/>
          <p:nvPr/>
        </p:nvSpPr>
        <p:spPr>
          <a:xfrm>
            <a:off x="171450" y="4643438"/>
            <a:ext cx="119063" cy="133350"/>
          </a:xfrm>
          <a:prstGeom prst="star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6" name="Étoile à 4 branches 85"/>
          <p:cNvSpPr/>
          <p:nvPr/>
        </p:nvSpPr>
        <p:spPr>
          <a:xfrm>
            <a:off x="4310063" y="1238250"/>
            <a:ext cx="119062" cy="133350"/>
          </a:xfrm>
          <a:prstGeom prst="star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1761" name="Rectangle 87"/>
          <p:cNvSpPr>
            <a:spLocks noChangeArrowheads="1"/>
          </p:cNvSpPr>
          <p:nvPr/>
        </p:nvSpPr>
        <p:spPr bwMode="auto">
          <a:xfrm>
            <a:off x="5305425" y="2179638"/>
            <a:ext cx="3084513" cy="1754187"/>
          </a:xfrm>
          <a:prstGeom prst="rect">
            <a:avLst/>
          </a:prstGeom>
          <a:noFill/>
          <a:ln w="9525">
            <a:noFill/>
            <a:miter lim="800000"/>
            <a:headEnd/>
            <a:tailEnd/>
          </a:ln>
        </p:spPr>
        <p:txBody>
          <a:bodyPr>
            <a:spAutoFit/>
          </a:bodyPr>
          <a:lstStyle/>
          <a:p>
            <a:r>
              <a:rPr lang="fr-FR" sz="1200">
                <a:latin typeface="Calibri" pitchFamily="34" charset="0"/>
              </a:rPr>
              <a:t>La liaison entre </a:t>
            </a:r>
            <a:r>
              <a:rPr lang="fr-FR" sz="1200" b="1">
                <a:solidFill>
                  <a:srgbClr val="0070C0"/>
                </a:solidFill>
                <a:latin typeface="Calibri" pitchFamily="34" charset="0"/>
              </a:rPr>
              <a:t>1</a:t>
            </a:r>
            <a:r>
              <a:rPr lang="fr-FR" sz="1200">
                <a:latin typeface="Calibri" pitchFamily="34" charset="0"/>
              </a:rPr>
              <a:t> et </a:t>
            </a:r>
            <a:r>
              <a:rPr lang="fr-FR" sz="1200" b="1">
                <a:latin typeface="Calibri" pitchFamily="34" charset="0"/>
              </a:rPr>
              <a:t>18</a:t>
            </a:r>
            <a:r>
              <a:rPr lang="fr-FR" sz="1200">
                <a:latin typeface="Calibri" pitchFamily="34" charset="0"/>
              </a:rPr>
              <a:t> est réalisée :  </a:t>
            </a:r>
          </a:p>
          <a:p>
            <a:pPr>
              <a:buFont typeface="Arial" charset="0"/>
              <a:buChar char="•"/>
            </a:pPr>
            <a:r>
              <a:rPr lang="fr-FR" sz="1200">
                <a:latin typeface="Calibri" pitchFamily="34" charset="0"/>
              </a:rPr>
              <a:t> d'une part par le coussinet 9 qui assure une liaison linéaire annulaire (cylindre –cylindre + L/D ≈ 0,6 )</a:t>
            </a:r>
          </a:p>
          <a:p>
            <a:pPr>
              <a:buFont typeface="Arial" charset="0"/>
              <a:buChar char="•"/>
            </a:pPr>
            <a:r>
              <a:rPr lang="fr-FR" sz="1200">
                <a:latin typeface="Calibri" pitchFamily="34" charset="0"/>
              </a:rPr>
              <a:t> d'autre part par la « clavette » 14 qui  par la portion cylindre – cylindre court + la portion plan – plan  assure une rotule.</a:t>
            </a:r>
          </a:p>
          <a:p>
            <a:endParaRPr lang="fr-FR" sz="1200">
              <a:latin typeface="Calibri" pitchFamily="34" charset="0"/>
            </a:endParaRPr>
          </a:p>
          <a:p>
            <a:r>
              <a:rPr lang="fr-FR" sz="1200">
                <a:latin typeface="Calibri" pitchFamily="34" charset="0"/>
              </a:rPr>
              <a:t>Au bilan 1 – 18 est une liaison pivot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3"/>
          </p:nvPr>
        </p:nvSpPr>
        <p:spPr>
          <a:xfrm>
            <a:off x="304800" y="381000"/>
            <a:ext cx="7939088" cy="527050"/>
          </a:xfrm>
        </p:spPr>
        <p:txBody>
          <a:bodyPr/>
          <a:lstStyle/>
          <a:p>
            <a:pPr fontAlgn="auto">
              <a:spcAft>
                <a:spcPts val="0"/>
              </a:spcAft>
              <a:defRPr/>
            </a:pPr>
            <a:r>
              <a:rPr smtClean="0"/>
              <a:t>WincH à 2 vitesses - Modélisation</a:t>
            </a:r>
            <a:endParaRPr/>
          </a:p>
        </p:txBody>
      </p:sp>
      <p:sp>
        <p:nvSpPr>
          <p:cNvPr id="32770" name="Espace réservé du numéro de diapositive 2"/>
          <p:cNvSpPr>
            <a:spLocks noGrp="1"/>
          </p:cNvSpPr>
          <p:nvPr>
            <p:ph type="sldNum" sz="quarter" idx="15"/>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5F772ED3-396B-4023-ACDF-F0A8652561E4}" type="slidenum">
              <a:rPr/>
              <a:pPr fontAlgn="base">
                <a:spcBef>
                  <a:spcPct val="0"/>
                </a:spcBef>
                <a:spcAft>
                  <a:spcPct val="0"/>
                </a:spcAft>
              </a:pPr>
              <a:t>6</a:t>
            </a:fld>
            <a:endParaRPr/>
          </a:p>
        </p:txBody>
      </p:sp>
      <p:grpSp>
        <p:nvGrpSpPr>
          <p:cNvPr id="32771" name="Groupe 1"/>
          <p:cNvGrpSpPr>
            <a:grpSpLocks/>
          </p:cNvGrpSpPr>
          <p:nvPr/>
        </p:nvGrpSpPr>
        <p:grpSpPr bwMode="auto">
          <a:xfrm>
            <a:off x="1638300" y="1500188"/>
            <a:ext cx="3240088" cy="2547937"/>
            <a:chOff x="1638300" y="1500981"/>
            <a:chExt cx="3240881" cy="2547919"/>
          </a:xfrm>
        </p:grpSpPr>
        <p:cxnSp>
          <p:nvCxnSpPr>
            <p:cNvPr id="102" name="Connecteur droit 101"/>
            <p:cNvCxnSpPr/>
            <p:nvPr/>
          </p:nvCxnSpPr>
          <p:spPr>
            <a:xfrm rot="16200000" flipV="1">
              <a:off x="4159887" y="1729579"/>
              <a:ext cx="16192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a:endCxn id="81" idx="4"/>
            </p:cNvCxnSpPr>
            <p:nvPr/>
          </p:nvCxnSpPr>
          <p:spPr>
            <a:xfrm rot="16200000" flipV="1">
              <a:off x="4155123" y="2048665"/>
              <a:ext cx="16192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4096351" y="1810541"/>
              <a:ext cx="285820" cy="16192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cxnSp>
          <p:nvCxnSpPr>
            <p:cNvPr id="6" name="Connecteur droit 5"/>
            <p:cNvCxnSpPr/>
            <p:nvPr/>
          </p:nvCxnSpPr>
          <p:spPr>
            <a:xfrm>
              <a:off x="4110643" y="2124864"/>
              <a:ext cx="271528" cy="15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rot="5400000" flipH="1" flipV="1">
              <a:off x="4174970" y="1570036"/>
              <a:ext cx="139699" cy="158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4124933" y="1648617"/>
              <a:ext cx="247711"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rot="5400000" flipH="1" flipV="1">
              <a:off x="4195612" y="3530584"/>
              <a:ext cx="139699" cy="158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4110643" y="3458354"/>
              <a:ext cx="295347"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flipV="1">
              <a:off x="4121758" y="2991632"/>
              <a:ext cx="255651"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4242437" y="2269326"/>
              <a:ext cx="1492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2787" name="Groupe 25"/>
            <p:cNvGrpSpPr>
              <a:grpSpLocks/>
            </p:cNvGrpSpPr>
            <p:nvPr/>
          </p:nvGrpSpPr>
          <p:grpSpPr bwMode="auto">
            <a:xfrm>
              <a:off x="2571754" y="2348420"/>
              <a:ext cx="439341" cy="537655"/>
              <a:chOff x="5715008" y="928670"/>
              <a:chExt cx="1788827" cy="2189124"/>
            </a:xfrm>
          </p:grpSpPr>
          <p:cxnSp>
            <p:nvCxnSpPr>
              <p:cNvPr id="27" name="Connecteur droit 26"/>
              <p:cNvCxnSpPr/>
              <p:nvPr/>
            </p:nvCxnSpPr>
            <p:spPr>
              <a:xfrm>
                <a:off x="5715920" y="1718374"/>
                <a:ext cx="497828"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rot="5400000">
                <a:off x="5893800" y="1747457"/>
                <a:ext cx="646364" cy="646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rot="5400000">
                <a:off x="6252622" y="1750690"/>
                <a:ext cx="64636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Ellipse 30"/>
              <p:cNvSpPr/>
              <p:nvPr/>
            </p:nvSpPr>
            <p:spPr>
              <a:xfrm>
                <a:off x="6284865" y="1285308"/>
                <a:ext cx="219819" cy="219764"/>
              </a:xfrm>
              <a:prstGeom prst="ellipse">
                <a:avLst/>
              </a:prstGeom>
              <a:noFill/>
              <a:ln w="12700">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cxnSp>
            <p:nvCxnSpPr>
              <p:cNvPr id="32" name="Connecteur droit 31"/>
              <p:cNvCxnSpPr/>
              <p:nvPr/>
            </p:nvCxnSpPr>
            <p:spPr>
              <a:xfrm rot="5400000">
                <a:off x="6145898" y="1068776"/>
                <a:ext cx="284400" cy="64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rot="5400000">
                <a:off x="6362484" y="1072010"/>
                <a:ext cx="28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rot="5400000">
                <a:off x="6145898" y="2355039"/>
                <a:ext cx="284400" cy="64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rot="5400000">
                <a:off x="6362484" y="2358273"/>
                <a:ext cx="28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rot="10800000">
                <a:off x="6504684" y="2216072"/>
                <a:ext cx="355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rot="10800000">
                <a:off x="5929276" y="2216072"/>
                <a:ext cx="3555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rot="10800000">
                <a:off x="5929276" y="1214210"/>
                <a:ext cx="3555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rot="10800000">
                <a:off x="6504684" y="1214210"/>
                <a:ext cx="355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rot="5400000">
                <a:off x="5428345" y="1715141"/>
                <a:ext cx="10018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rot="5400000">
                <a:off x="6359345" y="1715141"/>
                <a:ext cx="10018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necteur droit 61"/>
              <p:cNvCxnSpPr/>
              <p:nvPr/>
            </p:nvCxnSpPr>
            <p:spPr>
              <a:xfrm rot="5400000">
                <a:off x="6815192" y="2429375"/>
                <a:ext cx="138321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2788" name="Groupe 41"/>
            <p:cNvGrpSpPr>
              <a:grpSpLocks/>
            </p:cNvGrpSpPr>
            <p:nvPr/>
          </p:nvGrpSpPr>
          <p:grpSpPr bwMode="auto">
            <a:xfrm>
              <a:off x="3576638" y="2348420"/>
              <a:ext cx="914400" cy="385998"/>
              <a:chOff x="3698279" y="928670"/>
              <a:chExt cx="3723086" cy="1571636"/>
            </a:xfrm>
          </p:grpSpPr>
          <p:cxnSp>
            <p:nvCxnSpPr>
              <p:cNvPr id="43" name="Connecteur droit 42"/>
              <p:cNvCxnSpPr/>
              <p:nvPr/>
            </p:nvCxnSpPr>
            <p:spPr>
              <a:xfrm>
                <a:off x="3700209" y="1705447"/>
                <a:ext cx="2514990" cy="646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a:xfrm rot="5400000">
                <a:off x="5892017" y="1750691"/>
                <a:ext cx="64636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rot="5400000">
                <a:off x="6254073" y="1750691"/>
                <a:ext cx="6463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a:off x="6577255" y="1718374"/>
                <a:ext cx="84695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Ellipse 46"/>
              <p:cNvSpPr/>
              <p:nvPr/>
            </p:nvSpPr>
            <p:spPr>
              <a:xfrm>
                <a:off x="6286319" y="1285308"/>
                <a:ext cx="219819" cy="213302"/>
              </a:xfrm>
              <a:prstGeom prst="ellipse">
                <a:avLst/>
              </a:prstGeom>
              <a:noFill/>
              <a:ln w="12700">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cxnSp>
            <p:nvCxnSpPr>
              <p:cNvPr id="48" name="Connecteur droit 47"/>
              <p:cNvCxnSpPr/>
              <p:nvPr/>
            </p:nvCxnSpPr>
            <p:spPr>
              <a:xfrm rot="5400000">
                <a:off x="6147353" y="1068777"/>
                <a:ext cx="284400" cy="64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rot="5400000">
                <a:off x="6363939" y="1072010"/>
                <a:ext cx="28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rot="5400000">
                <a:off x="6147353" y="2355039"/>
                <a:ext cx="284400" cy="64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rot="5400000">
                <a:off x="6363939" y="2358273"/>
                <a:ext cx="28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rot="10800000">
                <a:off x="6506139" y="2216073"/>
                <a:ext cx="3555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a:xfrm rot="10800000">
                <a:off x="5930727" y="2216073"/>
                <a:ext cx="355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a:xfrm rot="10800000">
                <a:off x="5930727" y="1214210"/>
                <a:ext cx="355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rot="10800000">
                <a:off x="6506139" y="1214210"/>
                <a:ext cx="3555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a:xfrm rot="5400000">
                <a:off x="5429796" y="1715141"/>
                <a:ext cx="10018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a:xfrm rot="5400000">
                <a:off x="6360796" y="1715141"/>
                <a:ext cx="10018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3" name="Connecteur droit 62"/>
            <p:cNvCxnSpPr/>
            <p:nvPr/>
          </p:nvCxnSpPr>
          <p:spPr>
            <a:xfrm>
              <a:off x="2400486" y="2886858"/>
              <a:ext cx="1186153" cy="47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rot="5400000">
              <a:off x="1593977" y="3097995"/>
              <a:ext cx="109219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2791" name="ZoneTexte 69"/>
            <p:cNvSpPr txBox="1">
              <a:spLocks noChangeArrowheads="1"/>
            </p:cNvSpPr>
            <p:nvPr/>
          </p:nvSpPr>
          <p:spPr bwMode="auto">
            <a:xfrm>
              <a:off x="1638300" y="3771901"/>
              <a:ext cx="795337" cy="276999"/>
            </a:xfrm>
            <a:prstGeom prst="rect">
              <a:avLst/>
            </a:prstGeom>
            <a:noFill/>
            <a:ln w="9525">
              <a:noFill/>
              <a:miter lim="800000"/>
              <a:headEnd/>
              <a:tailEnd/>
            </a:ln>
          </p:spPr>
          <p:txBody>
            <a:bodyPr>
              <a:spAutoFit/>
            </a:bodyPr>
            <a:lstStyle/>
            <a:p>
              <a:r>
                <a:rPr lang="fr-FR" sz="1200">
                  <a:latin typeface="Calibri" pitchFamily="34" charset="0"/>
                </a:rPr>
                <a:t>Manivelle</a:t>
              </a:r>
            </a:p>
          </p:txBody>
        </p:sp>
        <p:sp>
          <p:nvSpPr>
            <p:cNvPr id="71" name="Rectangle 70"/>
            <p:cNvSpPr/>
            <p:nvPr/>
          </p:nvSpPr>
          <p:spPr>
            <a:xfrm>
              <a:off x="3129328" y="2491574"/>
              <a:ext cx="285820" cy="10953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cxnSp>
          <p:nvCxnSpPr>
            <p:cNvPr id="75" name="Connecteur droit 74"/>
            <p:cNvCxnSpPr/>
            <p:nvPr/>
          </p:nvCxnSpPr>
          <p:spPr>
            <a:xfrm>
              <a:off x="2776817" y="2548724"/>
              <a:ext cx="228656" cy="476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3681913" y="2486811"/>
              <a:ext cx="285820" cy="10953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cxnSp>
          <p:nvCxnSpPr>
            <p:cNvPr id="79" name="Connecteur droit 78"/>
            <p:cNvCxnSpPr/>
            <p:nvPr/>
          </p:nvCxnSpPr>
          <p:spPr>
            <a:xfrm rot="5400000" flipH="1" flipV="1">
              <a:off x="3680362" y="2347112"/>
              <a:ext cx="285748" cy="3176"/>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rot="5400000" flipH="1" flipV="1">
              <a:off x="3012684" y="2227257"/>
              <a:ext cx="52863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81" name="Ellipse 80"/>
            <p:cNvSpPr/>
            <p:nvPr/>
          </p:nvSpPr>
          <p:spPr>
            <a:xfrm>
              <a:off x="4158280" y="1810541"/>
              <a:ext cx="157200" cy="157162"/>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cxnSp>
          <p:nvCxnSpPr>
            <p:cNvPr id="82" name="Connecteur droit 81"/>
            <p:cNvCxnSpPr/>
            <p:nvPr/>
          </p:nvCxnSpPr>
          <p:spPr>
            <a:xfrm>
              <a:off x="4010605" y="1872453"/>
              <a:ext cx="142910"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4" name="Connecteur droit 83"/>
            <p:cNvCxnSpPr/>
            <p:nvPr/>
          </p:nvCxnSpPr>
          <p:spPr>
            <a:xfrm>
              <a:off x="4310717" y="1891503"/>
              <a:ext cx="414438" cy="4762"/>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7" name="Connecteur droit 86"/>
            <p:cNvCxnSpPr/>
            <p:nvPr/>
          </p:nvCxnSpPr>
          <p:spPr>
            <a:xfrm rot="5400000" flipH="1" flipV="1">
              <a:off x="4343305" y="2552691"/>
              <a:ext cx="285748"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necteur droit 89"/>
            <p:cNvCxnSpPr/>
            <p:nvPr/>
          </p:nvCxnSpPr>
          <p:spPr>
            <a:xfrm rot="5400000" flipH="1" flipV="1">
              <a:off x="4405232" y="2557454"/>
              <a:ext cx="285748" cy="158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1" name="Connecteur droit 90"/>
            <p:cNvCxnSpPr/>
            <p:nvPr/>
          </p:nvCxnSpPr>
          <p:spPr>
            <a:xfrm flipV="1">
              <a:off x="4563191" y="2553486"/>
              <a:ext cx="168316"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2" name="Connecteur droit 91"/>
            <p:cNvCxnSpPr/>
            <p:nvPr/>
          </p:nvCxnSpPr>
          <p:spPr>
            <a:xfrm rot="5400000">
              <a:off x="4169414" y="2897971"/>
              <a:ext cx="15874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necteur droit 92"/>
            <p:cNvCxnSpPr/>
            <p:nvPr/>
          </p:nvCxnSpPr>
          <p:spPr>
            <a:xfrm rot="5400000">
              <a:off x="4164651" y="2202651"/>
              <a:ext cx="15874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Connecteur droit 94"/>
            <p:cNvCxnSpPr/>
            <p:nvPr/>
          </p:nvCxnSpPr>
          <p:spPr>
            <a:xfrm flipV="1">
              <a:off x="4237674" y="2829709"/>
              <a:ext cx="168316"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Connecteur droit 95"/>
            <p:cNvCxnSpPr/>
            <p:nvPr/>
          </p:nvCxnSpPr>
          <p:spPr>
            <a:xfrm rot="5400000" flipH="1" flipV="1">
              <a:off x="4117859" y="2541580"/>
              <a:ext cx="56673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Connecteur droit 106"/>
            <p:cNvCxnSpPr/>
            <p:nvPr/>
          </p:nvCxnSpPr>
          <p:spPr>
            <a:xfrm rot="5400000">
              <a:off x="3412014" y="2712235"/>
              <a:ext cx="33972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9" name="Connecteur droit 108"/>
            <p:cNvCxnSpPr/>
            <p:nvPr/>
          </p:nvCxnSpPr>
          <p:spPr>
            <a:xfrm rot="5400000">
              <a:off x="2246504" y="2716997"/>
              <a:ext cx="33972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0" name="Connecteur droit 109"/>
            <p:cNvCxnSpPr/>
            <p:nvPr/>
          </p:nvCxnSpPr>
          <p:spPr>
            <a:xfrm flipV="1">
              <a:off x="2138485" y="2553486"/>
              <a:ext cx="271528" cy="47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3" name="Connecteur droit 112"/>
            <p:cNvCxnSpPr/>
            <p:nvPr/>
          </p:nvCxnSpPr>
          <p:spPr>
            <a:xfrm>
              <a:off x="4020133" y="3586941"/>
              <a:ext cx="242947" cy="158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5" name="Connecteur droit 114"/>
            <p:cNvCxnSpPr/>
            <p:nvPr/>
          </p:nvCxnSpPr>
          <p:spPr>
            <a:xfrm rot="16200000" flipV="1">
              <a:off x="3658154" y="3205908"/>
              <a:ext cx="476247" cy="28582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8" name="Connecteur droit 117"/>
            <p:cNvCxnSpPr/>
            <p:nvPr/>
          </p:nvCxnSpPr>
          <p:spPr>
            <a:xfrm>
              <a:off x="2562451" y="3105932"/>
              <a:ext cx="119091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0" name="Connecteur droit 119"/>
            <p:cNvCxnSpPr/>
            <p:nvPr/>
          </p:nvCxnSpPr>
          <p:spPr>
            <a:xfrm>
              <a:off x="4001078" y="1515268"/>
              <a:ext cx="242947" cy="158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Connecteur droit 120"/>
            <p:cNvCxnSpPr/>
            <p:nvPr/>
          </p:nvCxnSpPr>
          <p:spPr>
            <a:xfrm rot="5400000">
              <a:off x="3634336" y="1600956"/>
              <a:ext cx="476247" cy="28582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2" name="Connecteur droit 121"/>
            <p:cNvCxnSpPr/>
            <p:nvPr/>
          </p:nvCxnSpPr>
          <p:spPr>
            <a:xfrm>
              <a:off x="2552924" y="1962940"/>
              <a:ext cx="1171862"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6" name="Connecteur droit 125"/>
            <p:cNvCxnSpPr/>
            <p:nvPr/>
          </p:nvCxnSpPr>
          <p:spPr>
            <a:xfrm rot="5400000" flipH="1" flipV="1">
              <a:off x="3848686" y="2034376"/>
              <a:ext cx="347660" cy="4764"/>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p:nvCxnSpPr>
          <p:spPr>
            <a:xfrm rot="5400000" flipH="1" flipV="1">
              <a:off x="4387814" y="2222495"/>
              <a:ext cx="67785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5" name="Connecteur droit 134"/>
            <p:cNvCxnSpPr/>
            <p:nvPr/>
          </p:nvCxnSpPr>
          <p:spPr>
            <a:xfrm flipV="1">
              <a:off x="4710865" y="2277263"/>
              <a:ext cx="168316"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7" name="Connecteur droit 136"/>
            <p:cNvCxnSpPr/>
            <p:nvPr/>
          </p:nvCxnSpPr>
          <p:spPr>
            <a:xfrm rot="5400000" flipH="1" flipV="1">
              <a:off x="4733925" y="2281231"/>
              <a:ext cx="285748" cy="1587"/>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4" name="Connecteur droit 143"/>
            <p:cNvCxnSpPr/>
            <p:nvPr/>
          </p:nvCxnSpPr>
          <p:spPr>
            <a:xfrm flipV="1">
              <a:off x="3510421" y="2358225"/>
              <a:ext cx="30963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7" name="Connecteur droit 146"/>
            <p:cNvCxnSpPr/>
            <p:nvPr/>
          </p:nvCxnSpPr>
          <p:spPr>
            <a:xfrm rot="5400000" flipH="1" flipV="1">
              <a:off x="3393737" y="2452680"/>
              <a:ext cx="211137"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9" name="Connecteur droit 148"/>
            <p:cNvCxnSpPr/>
            <p:nvPr/>
          </p:nvCxnSpPr>
          <p:spPr>
            <a:xfrm>
              <a:off x="3043582" y="2543961"/>
              <a:ext cx="44778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3" name="Connecteur droit 152"/>
            <p:cNvCxnSpPr/>
            <p:nvPr/>
          </p:nvCxnSpPr>
          <p:spPr>
            <a:xfrm>
              <a:off x="3834350" y="2205826"/>
              <a:ext cx="176255" cy="1587"/>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6" name="Connecteur droit 155"/>
            <p:cNvCxnSpPr/>
            <p:nvPr/>
          </p:nvCxnSpPr>
          <p:spPr>
            <a:xfrm rot="16200000" flipV="1">
              <a:off x="2121924" y="2393942"/>
              <a:ext cx="885819" cy="47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Connecteur droit 159"/>
            <p:cNvCxnSpPr/>
            <p:nvPr/>
          </p:nvCxnSpPr>
          <p:spPr>
            <a:xfrm rot="5400000" flipH="1" flipV="1">
              <a:off x="2481491" y="3020207"/>
              <a:ext cx="17144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5" name="ZoneTexte 4"/>
          <p:cNvSpPr txBox="1"/>
          <p:nvPr/>
        </p:nvSpPr>
        <p:spPr>
          <a:xfrm>
            <a:off x="5318760" y="2000161"/>
            <a:ext cx="2301240" cy="1631216"/>
          </a:xfrm>
          <a:prstGeom prst="rect">
            <a:avLst/>
          </a:prstGeom>
          <a:noFill/>
          <a:ln>
            <a:noFill/>
          </a:ln>
        </p:spPr>
        <p:txBody>
          <a:bodyPr>
            <a:spAutoFit/>
          </a:bodyPr>
          <a:lstStyle/>
          <a:p>
            <a:pPr fontAlgn="auto">
              <a:spcBef>
                <a:spcPts val="0"/>
              </a:spcBef>
              <a:spcAft>
                <a:spcPts val="0"/>
              </a:spcAft>
              <a:defRPr/>
            </a:pPr>
            <a:r>
              <a:rPr lang="fr-FR" sz="2000" b="1" dirty="0">
                <a:solidFill>
                  <a:srgbClr val="00B050"/>
                </a:solidFill>
                <a:latin typeface="+mn-lt"/>
              </a:rPr>
              <a:t>Satellite</a:t>
            </a:r>
          </a:p>
          <a:p>
            <a:pPr fontAlgn="auto">
              <a:spcBef>
                <a:spcPts val="0"/>
              </a:spcBef>
              <a:spcAft>
                <a:spcPts val="0"/>
              </a:spcAft>
              <a:defRPr/>
            </a:pPr>
            <a:r>
              <a:rPr lang="fr-FR" sz="2000" b="1" dirty="0">
                <a:ln>
                  <a:solidFill>
                    <a:sysClr val="windowText" lastClr="000000"/>
                  </a:solidFill>
                </a:ln>
                <a:solidFill>
                  <a:srgbClr val="FFFF00"/>
                </a:solidFill>
                <a:latin typeface="+mn-lt"/>
              </a:rPr>
              <a:t>Porte Satellite</a:t>
            </a:r>
          </a:p>
          <a:p>
            <a:pPr fontAlgn="auto">
              <a:spcBef>
                <a:spcPts val="0"/>
              </a:spcBef>
              <a:spcAft>
                <a:spcPts val="0"/>
              </a:spcAft>
              <a:defRPr/>
            </a:pPr>
            <a:r>
              <a:rPr lang="fr-FR" sz="2000" b="1" dirty="0">
                <a:solidFill>
                  <a:srgbClr val="FF0000"/>
                </a:solidFill>
                <a:latin typeface="+mn-lt"/>
              </a:rPr>
              <a:t>Planétaire</a:t>
            </a:r>
          </a:p>
          <a:p>
            <a:pPr fontAlgn="auto">
              <a:spcBef>
                <a:spcPts val="0"/>
              </a:spcBef>
              <a:spcAft>
                <a:spcPts val="0"/>
              </a:spcAft>
              <a:defRPr/>
            </a:pPr>
            <a:r>
              <a:rPr lang="fr-FR" sz="2000" b="1" dirty="0">
                <a:solidFill>
                  <a:srgbClr val="7030A0"/>
                </a:solidFill>
                <a:latin typeface="+mn-lt"/>
              </a:rPr>
              <a:t>Couronne</a:t>
            </a:r>
          </a:p>
          <a:p>
            <a:pPr fontAlgn="auto">
              <a:spcBef>
                <a:spcPts val="0"/>
              </a:spcBef>
              <a:spcAft>
                <a:spcPts val="0"/>
              </a:spcAft>
              <a:defRPr/>
            </a:pPr>
            <a:endParaRPr lang="fr-FR" sz="2000" b="1" dirty="0">
              <a:solidFill>
                <a:srgbClr val="FF0000"/>
              </a:solidFill>
              <a:latin typeface="+mn-lt"/>
            </a:endParaRPr>
          </a:p>
        </p:txBody>
      </p:sp>
      <p:cxnSp>
        <p:nvCxnSpPr>
          <p:cNvPr id="86" name="Connecteur droit avec flèche 85"/>
          <p:cNvCxnSpPr/>
          <p:nvPr/>
        </p:nvCxnSpPr>
        <p:spPr>
          <a:xfrm flipH="1">
            <a:off x="4443413" y="3109913"/>
            <a:ext cx="874712" cy="322262"/>
          </a:xfrm>
          <a:prstGeom prst="straightConnector1">
            <a:avLst/>
          </a:prstGeom>
          <a:ln w="38100">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88" name="Connecteur droit avec flèche 87"/>
          <p:cNvCxnSpPr/>
          <p:nvPr/>
        </p:nvCxnSpPr>
        <p:spPr>
          <a:xfrm flipH="1">
            <a:off x="4748213" y="2516188"/>
            <a:ext cx="569912" cy="30162"/>
          </a:xfrm>
          <a:prstGeom prst="straightConnector1">
            <a:avLst/>
          </a:prstGeom>
          <a:ln w="38100">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p:nvPr/>
        </p:nvCxnSpPr>
        <p:spPr>
          <a:xfrm flipH="1" flipV="1">
            <a:off x="4405313" y="1728788"/>
            <a:ext cx="912812" cy="420687"/>
          </a:xfrm>
          <a:prstGeom prst="straightConnector1">
            <a:avLst/>
          </a:prstGeom>
          <a:ln w="38100">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94" name="Connecteur droit avec flèche 93"/>
          <p:cNvCxnSpPr/>
          <p:nvPr/>
        </p:nvCxnSpPr>
        <p:spPr>
          <a:xfrm flipH="1">
            <a:off x="4405313" y="2857500"/>
            <a:ext cx="908050" cy="76200"/>
          </a:xfrm>
          <a:prstGeom prst="straightConnector1">
            <a:avLst/>
          </a:prstGeom>
          <a:ln w="38100">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Espace réservé du contenu 84"/>
          <p:cNvSpPr>
            <a:spLocks noGrp="1"/>
          </p:cNvSpPr>
          <p:nvPr>
            <p:ph sz="quarter" idx="15"/>
          </p:nvPr>
        </p:nvSpPr>
        <p:spPr>
          <a:xfrm>
            <a:off x="304800" y="981075"/>
            <a:ext cx="7839075" cy="5876925"/>
          </a:xfrm>
        </p:spPr>
        <p:txBody>
          <a:bodyPr>
            <a:normAutofit fontScale="62500" lnSpcReduction="20000"/>
          </a:bodyPr>
          <a:lstStyle/>
          <a:p>
            <a:pPr fontAlgn="auto">
              <a:spcAft>
                <a:spcPts val="0"/>
              </a:spcAft>
              <a:defRPr/>
            </a:pPr>
            <a:r>
              <a:rPr sz="2000" dirty="0" smtClean="0"/>
              <a:t>De par son utilisation, les matériaux utilisés pour le WINCH doivent :</a:t>
            </a:r>
          </a:p>
          <a:p>
            <a:pPr lvl="1" fontAlgn="auto">
              <a:spcAft>
                <a:spcPts val="0"/>
              </a:spcAft>
              <a:defRPr/>
            </a:pPr>
            <a:r>
              <a:rPr sz="1800" dirty="0" smtClean="0"/>
              <a:t>Résister à la corrosion (air salin, eau salée)</a:t>
            </a:r>
          </a:p>
          <a:p>
            <a:pPr lvl="1" fontAlgn="auto">
              <a:spcAft>
                <a:spcPts val="0"/>
              </a:spcAft>
              <a:defRPr/>
            </a:pPr>
            <a:r>
              <a:rPr sz="1800" dirty="0" smtClean="0"/>
              <a:t>Résister à l’intensité du soleil</a:t>
            </a:r>
          </a:p>
          <a:p>
            <a:pPr lvl="1" fontAlgn="auto">
              <a:spcAft>
                <a:spcPts val="0"/>
              </a:spcAft>
              <a:defRPr/>
            </a:pPr>
            <a:r>
              <a:rPr sz="1800" dirty="0" smtClean="0"/>
              <a:t>Avoir de bonnes caractéristiques mécaniques (le WINCH est un système qu’il ne vaut mieux pas détériorer en pleine mer)</a:t>
            </a:r>
          </a:p>
          <a:p>
            <a:pPr lvl="1" fontAlgn="auto">
              <a:spcAft>
                <a:spcPts val="0"/>
              </a:spcAft>
              <a:defRPr/>
            </a:pPr>
            <a:endParaRPr sz="1800" dirty="0"/>
          </a:p>
          <a:p>
            <a:pPr fontAlgn="auto">
              <a:spcAft>
                <a:spcPts val="0"/>
              </a:spcAft>
              <a:defRPr/>
            </a:pPr>
            <a:r>
              <a:rPr sz="2200" dirty="0" smtClean="0"/>
              <a:t>Bâti : Cu Zn 38 Mn3 Y20</a:t>
            </a:r>
          </a:p>
          <a:p>
            <a:pPr lvl="1" fontAlgn="auto">
              <a:spcAft>
                <a:spcPts val="0"/>
              </a:spcAft>
              <a:defRPr/>
            </a:pPr>
            <a:r>
              <a:rPr sz="1800" smtClean="0"/>
              <a:t>Alliage de Cuivre (laiton) </a:t>
            </a:r>
          </a:p>
          <a:p>
            <a:pPr lvl="2" fontAlgn="auto">
              <a:spcAft>
                <a:spcPts val="0"/>
              </a:spcAft>
              <a:defRPr/>
            </a:pPr>
            <a:r>
              <a:rPr sz="1800" smtClean="0"/>
              <a:t>38% de zinc,  3% de manganèse</a:t>
            </a:r>
          </a:p>
          <a:p>
            <a:pPr lvl="2" fontAlgn="auto">
              <a:spcAft>
                <a:spcPts val="0"/>
              </a:spcAft>
              <a:defRPr/>
            </a:pPr>
            <a:r>
              <a:rPr sz="1800" smtClean="0"/>
              <a:t>Y20 : matériau moulé au sable qui n'a subit aucun traitement thermique</a:t>
            </a:r>
          </a:p>
          <a:p>
            <a:pPr lvl="2" fontAlgn="auto">
              <a:spcAft>
                <a:spcPts val="0"/>
              </a:spcAft>
              <a:defRPr/>
            </a:pPr>
            <a:r>
              <a:rPr sz="1800" smtClean="0"/>
              <a:t>Les alliages de laitons ont la propriété de posséder un faible coefficient de frottement et donc d'améliorer le glissement entre les pièecs</a:t>
            </a:r>
          </a:p>
          <a:p>
            <a:pPr lvl="1" fontAlgn="auto">
              <a:spcAft>
                <a:spcPts val="0"/>
              </a:spcAft>
              <a:defRPr/>
            </a:pPr>
            <a:r>
              <a:rPr sz="1800" smtClean="0"/>
              <a:t>Moulé puis usiné</a:t>
            </a:r>
          </a:p>
          <a:p>
            <a:pPr lvl="2" fontAlgn="auto">
              <a:spcAft>
                <a:spcPts val="0"/>
              </a:spcAft>
              <a:defRPr/>
            </a:pPr>
            <a:endParaRPr sz="1800" dirty="0" smtClean="0"/>
          </a:p>
          <a:p>
            <a:pPr fontAlgn="auto">
              <a:spcAft>
                <a:spcPts val="0"/>
              </a:spcAft>
              <a:defRPr/>
            </a:pPr>
            <a:r>
              <a:rPr sz="2200" dirty="0" smtClean="0"/>
              <a:t>Manivelle et pignon </a:t>
            </a:r>
            <a:r>
              <a:rPr sz="2000" smtClean="0"/>
              <a:t>X 6 Cr Ni Mo 17-12  </a:t>
            </a:r>
            <a:r>
              <a:rPr sz="1200" smtClean="0"/>
              <a:t>(</a:t>
            </a:r>
            <a:r>
              <a:rPr sz="1200" dirty="0" smtClean="0"/>
              <a:t>Z6 CND 17 11)</a:t>
            </a:r>
            <a:r>
              <a:rPr sz="2200" dirty="0" smtClean="0"/>
              <a:t> </a:t>
            </a:r>
          </a:p>
          <a:p>
            <a:pPr lvl="1" fontAlgn="auto">
              <a:spcAft>
                <a:spcPts val="0"/>
              </a:spcAft>
              <a:defRPr/>
            </a:pPr>
            <a:r>
              <a:rPr sz="1800" smtClean="0"/>
              <a:t>Acier fortement allié</a:t>
            </a:r>
          </a:p>
          <a:p>
            <a:pPr lvl="2" fontAlgn="auto">
              <a:spcAft>
                <a:spcPts val="0"/>
              </a:spcAft>
              <a:defRPr/>
            </a:pPr>
            <a:r>
              <a:rPr sz="1800" smtClean="0"/>
              <a:t>0,06% de carbone, 17% de chrome, 12% de nickel, traces de molybdène</a:t>
            </a:r>
          </a:p>
          <a:p>
            <a:pPr lvl="2" fontAlgn="auto">
              <a:spcAft>
                <a:spcPts val="0"/>
              </a:spcAft>
              <a:defRPr/>
            </a:pPr>
            <a:r>
              <a:rPr sz="1800" smtClean="0"/>
              <a:t>(Nickel + Chrome </a:t>
            </a:r>
            <a:r>
              <a:rPr sz="1800" smtClean="0">
                <a:sym typeface="Symbol"/>
              </a:rPr>
              <a:t> Acier inox)</a:t>
            </a:r>
            <a:endParaRPr sz="1800" smtClean="0"/>
          </a:p>
          <a:p>
            <a:pPr lvl="1" fontAlgn="auto">
              <a:spcAft>
                <a:spcPts val="0"/>
              </a:spcAft>
              <a:defRPr/>
            </a:pPr>
            <a:r>
              <a:rPr sz="1800" smtClean="0"/>
              <a:t>L'acier possède de bonne caractéristiques mécaniques pour résister aux efforts</a:t>
            </a:r>
          </a:p>
          <a:p>
            <a:pPr lvl="1" fontAlgn="auto">
              <a:spcAft>
                <a:spcPts val="0"/>
              </a:spcAft>
              <a:defRPr/>
            </a:pPr>
            <a:r>
              <a:rPr sz="1800" smtClean="0"/>
              <a:t>Forgé puis usiné</a:t>
            </a:r>
          </a:p>
          <a:p>
            <a:pPr lvl="2" fontAlgn="auto">
              <a:spcAft>
                <a:spcPts val="0"/>
              </a:spcAft>
              <a:defRPr/>
            </a:pPr>
            <a:endParaRPr sz="1800" dirty="0" smtClean="0"/>
          </a:p>
          <a:p>
            <a:pPr fontAlgn="auto">
              <a:spcAft>
                <a:spcPts val="0"/>
              </a:spcAft>
              <a:defRPr/>
            </a:pPr>
            <a:r>
              <a:rPr sz="2200" dirty="0" smtClean="0"/>
              <a:t>Tambour </a:t>
            </a:r>
            <a:r>
              <a:rPr lang="es-ES" sz="2000" dirty="0" smtClean="0"/>
              <a:t>EN AC </a:t>
            </a:r>
            <a:r>
              <a:rPr lang="es-ES" sz="2000" u="sng" dirty="0" smtClean="0"/>
              <a:t>Al Si7</a:t>
            </a:r>
            <a:r>
              <a:rPr lang="es-ES" sz="2000" dirty="0" smtClean="0"/>
              <a:t> Y20 </a:t>
            </a:r>
            <a:r>
              <a:rPr sz="1200" dirty="0" smtClean="0"/>
              <a:t>(A S7 Y20)</a:t>
            </a:r>
            <a:r>
              <a:rPr sz="2200" dirty="0" smtClean="0"/>
              <a:t> </a:t>
            </a:r>
          </a:p>
          <a:p>
            <a:pPr lvl="1" fontAlgn="auto">
              <a:spcAft>
                <a:spcPts val="0"/>
              </a:spcAft>
              <a:defRPr/>
            </a:pPr>
            <a:r>
              <a:rPr sz="1800" smtClean="0"/>
              <a:t>Alliage d'aluminium avec 7% de Silicium</a:t>
            </a:r>
          </a:p>
          <a:p>
            <a:pPr lvl="1" fontAlgn="auto">
              <a:spcAft>
                <a:spcPts val="0"/>
              </a:spcAft>
              <a:defRPr/>
            </a:pPr>
            <a:r>
              <a:rPr sz="1800" smtClean="0"/>
              <a:t>Il est moulé au sable puis usiné afin d'obtenir sa forme finale</a:t>
            </a:r>
          </a:p>
          <a:p>
            <a:pPr lvl="1" fontAlgn="auto">
              <a:spcAft>
                <a:spcPts val="0"/>
              </a:spcAft>
              <a:defRPr/>
            </a:pPr>
            <a:r>
              <a:rPr sz="1800" smtClean="0"/>
              <a:t>Afin d'améliorer les caractéristiques de surface, il est ensuite anodisé (passage dans des bains successifs afin de faire naître une couche d'oxyde sur 5 à 50 µm)</a:t>
            </a:r>
          </a:p>
          <a:p>
            <a:pPr lvl="1" fontAlgn="auto">
              <a:spcAft>
                <a:spcPts val="0"/>
              </a:spcAft>
              <a:defRPr/>
            </a:pPr>
            <a:endParaRPr sz="1800" dirty="0" smtClean="0"/>
          </a:p>
          <a:p>
            <a:pPr fontAlgn="auto">
              <a:spcAft>
                <a:spcPts val="0"/>
              </a:spcAft>
              <a:defRPr/>
            </a:pPr>
            <a:r>
              <a:rPr sz="2200" dirty="0" smtClean="0"/>
              <a:t>Ressort C45 </a:t>
            </a:r>
            <a:r>
              <a:rPr sz="1200" dirty="0" smtClean="0"/>
              <a:t>(XC 48)</a:t>
            </a:r>
          </a:p>
          <a:p>
            <a:pPr lvl="1" fontAlgn="auto">
              <a:spcAft>
                <a:spcPts val="0"/>
              </a:spcAft>
              <a:defRPr/>
            </a:pPr>
            <a:r>
              <a:rPr sz="1800" smtClean="0"/>
              <a:t>Acier non allié pour traitement thermique</a:t>
            </a:r>
          </a:p>
          <a:p>
            <a:pPr lvl="2" fontAlgn="auto">
              <a:spcAft>
                <a:spcPts val="0"/>
              </a:spcAft>
              <a:defRPr/>
            </a:pPr>
            <a:r>
              <a:rPr sz="1800" smtClean="0"/>
              <a:t>0,45% de carbone</a:t>
            </a:r>
          </a:p>
          <a:p>
            <a:pPr lvl="1" fontAlgn="auto">
              <a:spcAft>
                <a:spcPts val="0"/>
              </a:spcAft>
              <a:defRPr/>
            </a:pPr>
            <a:r>
              <a:rPr sz="1800" smtClean="0"/>
              <a:t>Les aciers pour ressort ont une faible raideur, mais une limite élastique élevée</a:t>
            </a:r>
          </a:p>
          <a:p>
            <a:pPr lvl="1" fontAlgn="auto">
              <a:spcAft>
                <a:spcPts val="0"/>
              </a:spcAft>
              <a:defRPr/>
            </a:pPr>
            <a:r>
              <a:rPr sz="1800" smtClean="0"/>
              <a:t>Ils sont fabriqués à partir de bobines en acier puis, par exemple, enroulés sur des gabarits</a:t>
            </a:r>
          </a:p>
          <a:p>
            <a:pPr lvl="1" fontAlgn="auto">
              <a:spcAft>
                <a:spcPts val="0"/>
              </a:spcAft>
              <a:defRPr/>
            </a:pPr>
            <a:r>
              <a:rPr sz="1800" smtClean="0"/>
              <a:t>Ils subissent souvent des traitements thermiques pour éliminér les contraintes résiduelles et modifier leur résistance mécanique (trempe + revenu)</a:t>
            </a:r>
            <a:endParaRPr sz="1800" dirty="0"/>
          </a:p>
          <a:p>
            <a:pPr fontAlgn="auto">
              <a:spcAft>
                <a:spcPts val="0"/>
              </a:spcAft>
              <a:defRPr/>
            </a:pPr>
            <a:endParaRPr sz="2200" dirty="0" smtClean="0"/>
          </a:p>
        </p:txBody>
      </p:sp>
      <p:sp>
        <p:nvSpPr>
          <p:cNvPr id="33794" name="Espace réservé du numéro de diapositive 2"/>
          <p:cNvSpPr>
            <a:spLocks noGrp="1"/>
          </p:cNvSpPr>
          <p:nvPr>
            <p:ph type="sldNum" sz="quarter" idx="17"/>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BCAE5D2D-B90C-42FA-A2C2-829703835039}" type="slidenum">
              <a:rPr/>
              <a:pPr fontAlgn="base">
                <a:spcBef>
                  <a:spcPct val="0"/>
                </a:spcBef>
                <a:spcAft>
                  <a:spcPct val="0"/>
                </a:spcAft>
              </a:pPr>
              <a:t>7</a:t>
            </a:fld>
            <a:endParaRPr/>
          </a:p>
        </p:txBody>
      </p:sp>
      <p:sp>
        <p:nvSpPr>
          <p:cNvPr id="84" name="Espace réservé du texte 83"/>
          <p:cNvSpPr>
            <a:spLocks noGrp="1"/>
          </p:cNvSpPr>
          <p:nvPr>
            <p:ph type="body" sz="quarter" idx="13"/>
          </p:nvPr>
        </p:nvSpPr>
        <p:spPr>
          <a:xfrm>
            <a:off x="304800" y="381000"/>
            <a:ext cx="8077200" cy="527050"/>
          </a:xfrm>
        </p:spPr>
        <p:txBody>
          <a:bodyPr/>
          <a:lstStyle/>
          <a:p>
            <a:pPr fontAlgn="auto">
              <a:spcAft>
                <a:spcPts val="0"/>
              </a:spcAft>
              <a:defRPr/>
            </a:pPr>
            <a:r>
              <a:rPr smtClean="0"/>
              <a:t>Winch à 2 vitesses – PPM </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laquette commercial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934</Words>
  <Application>Microsoft Office PowerPoint</Application>
  <PresentationFormat>Affichage à l'écran (4:3)</PresentationFormat>
  <Paragraphs>104</Paragraphs>
  <Slides>7</Slides>
  <Notes>1</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Plaquette commerciale</vt:lpstr>
      <vt:lpstr>Modélisation cinématique d'un winch de bateau</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Découvrez la PTSI PT du Lycée Jules Haag</dc:title>
  <dc:creator/>
  <cp:lastModifiedBy/>
  <cp:revision>2</cp:revision>
  <dcterms:created xsi:type="dcterms:W3CDTF">2011-01-14T10:02:43Z</dcterms:created>
  <dcterms:modified xsi:type="dcterms:W3CDTF">2013-02-19T16:39:34Z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1036</vt:i4>
  </property>
  <property fmtid="{D5CDD505-2E9C-101B-9397-08002B2CF9AE}" pid="3" name="_Version">
    <vt:lpwstr>12.0.4518</vt:lpwstr>
  </property>
</Properties>
</file>