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6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784" autoAdjust="0"/>
  </p:normalViewPr>
  <p:slideViewPr>
    <p:cSldViewPr>
      <p:cViewPr varScale="1">
        <p:scale>
          <a:sx n="103" d="100"/>
          <a:sy n="103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BA71-B846-4725-9733-44CF997FE375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E7C8-9289-40BF-9B14-B9B1AE5AE8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2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008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813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46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392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708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28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41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17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55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177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120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67AA-1165-4D19-A520-0AAEBAFEBFEE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72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961008" y="2705509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61008" y="1265350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 rot="19800000">
            <a:off x="504496" y="1001781"/>
            <a:ext cx="1440160" cy="1440160"/>
            <a:chOff x="6732240" y="1268762"/>
            <a:chExt cx="1440160" cy="144016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0503" y="1723624"/>
            <a:ext cx="353365" cy="33855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2" name="ZoneTexte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394" y="1195870"/>
            <a:ext cx="349390" cy="338554"/>
          </a:xfrm>
          <a:prstGeom prst="rect">
            <a:avLst/>
          </a:prstGeom>
          <a:blipFill rotWithShape="1">
            <a:blip r:embed="rId3"/>
            <a:stretch>
              <a:fillRect t="-14286" r="-19298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3" name="ZoneTexte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7550" y="2536232"/>
            <a:ext cx="456663" cy="33855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4" name="Arc 13"/>
          <p:cNvSpPr/>
          <p:nvPr/>
        </p:nvSpPr>
        <p:spPr>
          <a:xfrm>
            <a:off x="24904" y="180117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8747" y="2248200"/>
            <a:ext cx="724514" cy="338554"/>
          </a:xfrm>
          <a:prstGeom prst="rect">
            <a:avLst/>
          </a:prstGeom>
          <a:blipFill rotWithShape="1">
            <a:blip r:embed="rId5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835237" y="2705510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835237" y="1265351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1759" y="2705511"/>
            <a:ext cx="353366" cy="33855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grpSp>
        <p:nvGrpSpPr>
          <p:cNvPr id="20" name="Groupe 19"/>
          <p:cNvGrpSpPr/>
          <p:nvPr/>
        </p:nvGrpSpPr>
        <p:grpSpPr>
          <a:xfrm rot="19800000">
            <a:off x="3378725" y="1001782"/>
            <a:ext cx="1440160" cy="1440160"/>
            <a:chOff x="6732240" y="1268762"/>
            <a:chExt cx="1440160" cy="1440160"/>
          </a:xfrm>
        </p:grpSpPr>
        <p:cxnSp>
          <p:nvCxnSpPr>
            <p:cNvPr id="21" name="Connecteur droit avec flèche 20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82453" y="1616929"/>
            <a:ext cx="389466" cy="338554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4" name="ZoneTexte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75397" y="2536231"/>
            <a:ext cx="349390" cy="338554"/>
          </a:xfrm>
          <a:prstGeom prst="rect">
            <a:avLst/>
          </a:prstGeom>
          <a:blipFill rotWithShape="1">
            <a:blip r:embed="rId8"/>
            <a:stretch>
              <a:fillRect t="-14286" r="-18966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5" name="ZoneTexte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81779" y="2536233"/>
            <a:ext cx="456663" cy="33855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6" name="Arc 25"/>
          <p:cNvSpPr/>
          <p:nvPr/>
        </p:nvSpPr>
        <p:spPr>
          <a:xfrm>
            <a:off x="2899133" y="180117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2976" y="2248201"/>
            <a:ext cx="724514" cy="338554"/>
          </a:xfrm>
          <a:prstGeom prst="rect">
            <a:avLst/>
          </a:prstGeom>
          <a:blipFill rotWithShape="1">
            <a:blip r:embed="rId10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6721648" y="2704629"/>
            <a:ext cx="1440160" cy="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721648" y="1264470"/>
            <a:ext cx="0" cy="144016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/>
          <p:cNvGrpSpPr/>
          <p:nvPr/>
        </p:nvGrpSpPr>
        <p:grpSpPr>
          <a:xfrm rot="19800000">
            <a:off x="6265136" y="1000901"/>
            <a:ext cx="1440160" cy="1440160"/>
            <a:chOff x="6732240" y="1268762"/>
            <a:chExt cx="1440160" cy="1440160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61808" y="2535350"/>
            <a:ext cx="353365" cy="338554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8" name="ZoneTexte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68190" y="2535352"/>
            <a:ext cx="456663" cy="338554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9" name="Arc 38"/>
          <p:cNvSpPr/>
          <p:nvPr/>
        </p:nvSpPr>
        <p:spPr>
          <a:xfrm>
            <a:off x="5785544" y="180029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9387" y="2247320"/>
            <a:ext cx="724514" cy="338554"/>
          </a:xfrm>
          <a:prstGeom prst="rect">
            <a:avLst/>
          </a:prstGeom>
          <a:blipFill rotWithShape="1">
            <a:blip r:embed="rId13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41" name="ZoneTexte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55731" y="995767"/>
            <a:ext cx="389466" cy="338554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ZoneTexte 42"/>
              <p:cNvSpPr txBox="1"/>
              <p:nvPr/>
            </p:nvSpPr>
            <p:spPr>
              <a:xfrm>
                <a:off x="781280" y="2704627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0" y="2704627"/>
                <a:ext cx="406906" cy="33964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ZoneTexte 44"/>
              <p:cNvSpPr txBox="1"/>
              <p:nvPr/>
            </p:nvSpPr>
            <p:spPr>
              <a:xfrm>
                <a:off x="2312602" y="2538395"/>
                <a:ext cx="363626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02" y="2538395"/>
                <a:ext cx="363626" cy="33246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ZoneTexte 45"/>
              <p:cNvSpPr txBox="1"/>
              <p:nvPr/>
            </p:nvSpPr>
            <p:spPr>
              <a:xfrm>
                <a:off x="780350" y="935231"/>
                <a:ext cx="365485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0" y="935231"/>
                <a:ext cx="365485" cy="332463"/>
              </a:xfrm>
              <a:prstGeom prst="rect">
                <a:avLst/>
              </a:prstGeom>
              <a:blipFill rotWithShape="1">
                <a:blip r:embed="rId1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ZoneTexte 46"/>
              <p:cNvSpPr txBox="1"/>
              <p:nvPr/>
            </p:nvSpPr>
            <p:spPr>
              <a:xfrm>
                <a:off x="7894565" y="1827743"/>
                <a:ext cx="35945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65" y="1827743"/>
                <a:ext cx="359457" cy="33246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ZoneTexte 47"/>
              <p:cNvSpPr txBox="1"/>
              <p:nvPr/>
            </p:nvSpPr>
            <p:spPr>
              <a:xfrm>
                <a:off x="5938875" y="1170464"/>
                <a:ext cx="36131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75" y="1170464"/>
                <a:ext cx="361317" cy="332463"/>
              </a:xfrm>
              <a:prstGeom prst="rect">
                <a:avLst/>
              </a:prstGeom>
              <a:blipFill rotWithShape="1">
                <a:blip r:embed="rId1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ZoneTexte 48"/>
              <p:cNvSpPr txBox="1"/>
              <p:nvPr/>
            </p:nvSpPr>
            <p:spPr>
              <a:xfrm>
                <a:off x="2979041" y="1183434"/>
                <a:ext cx="402738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41" y="1183434"/>
                <a:ext cx="402738" cy="33964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ZoneTexte 49"/>
              <p:cNvSpPr txBox="1"/>
              <p:nvPr/>
            </p:nvSpPr>
            <p:spPr>
              <a:xfrm>
                <a:off x="3838442" y="1117768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42" y="1117768"/>
                <a:ext cx="406906" cy="33964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ZoneTexte 41"/>
              <p:cNvSpPr txBox="1"/>
              <p:nvPr/>
            </p:nvSpPr>
            <p:spPr>
              <a:xfrm>
                <a:off x="6521400" y="2723389"/>
                <a:ext cx="402739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00" y="2723389"/>
                <a:ext cx="402739" cy="33964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8533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284019" y="935231"/>
            <a:ext cx="2960247" cy="3010062"/>
            <a:chOff x="-284019" y="935231"/>
            <a:chExt cx="2960247" cy="3010062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Arc 13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781280" y="2704627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704627"/>
                  <a:ext cx="406906" cy="33964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835696" y="935231"/>
            <a:ext cx="3007696" cy="3010062"/>
            <a:chOff x="-284019" y="935231"/>
            <a:chExt cx="3007696" cy="3010062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77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Arc 69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781280" y="2704627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704627"/>
                  <a:ext cx="361317" cy="33246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𝛽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2105886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</TotalTime>
  <Words>0</Words>
  <Application>Microsoft Office PowerPoint</Application>
  <PresentationFormat>Affichage à l'écran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79</cp:revision>
  <dcterms:created xsi:type="dcterms:W3CDTF">2011-12-19T17:08:40Z</dcterms:created>
  <dcterms:modified xsi:type="dcterms:W3CDTF">2014-01-07T12:56:21Z</dcterms:modified>
</cp:coreProperties>
</file>