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71" r:id="rId3"/>
    <p:sldId id="275" r:id="rId4"/>
    <p:sldId id="276" r:id="rId5"/>
    <p:sldId id="272" r:id="rId6"/>
    <p:sldId id="273" r:id="rId7"/>
    <p:sldId id="274" r:id="rId8"/>
    <p:sldId id="269" r:id="rId9"/>
    <p:sldId id="268" r:id="rId10"/>
    <p:sldId id="270" r:id="rId11"/>
    <p:sldId id="256" r:id="rId12"/>
    <p:sldId id="257" r:id="rId13"/>
    <p:sldId id="258" r:id="rId14"/>
    <p:sldId id="266" r:id="rId15"/>
    <p:sldId id="259" r:id="rId16"/>
    <p:sldId id="261" r:id="rId17"/>
    <p:sldId id="262" r:id="rId18"/>
    <p:sldId id="263" r:id="rId19"/>
    <p:sldId id="264" r:id="rId20"/>
    <p:sldId id="260" r:id="rId21"/>
    <p:sldId id="265" r:id="rId22"/>
    <p:sldId id="26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784" autoAdjust="0"/>
  </p:normalViewPr>
  <p:slideViewPr>
    <p:cSldViewPr>
      <p:cViewPr>
        <p:scale>
          <a:sx n="125" d="100"/>
          <a:sy n="125" d="100"/>
        </p:scale>
        <p:origin x="162" y="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530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68.png"/><Relationship Id="rId7" Type="http://schemas.openxmlformats.org/officeDocument/2006/relationships/image" Target="../media/image74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1.png"/><Relationship Id="rId5" Type="http://schemas.openxmlformats.org/officeDocument/2006/relationships/image" Target="../media/image72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1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11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1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3.png"/><Relationship Id="rId7" Type="http://schemas.openxmlformats.org/officeDocument/2006/relationships/image" Target="../media/image11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17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18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ZoneTexte 96"/>
          <p:cNvSpPr txBox="1"/>
          <p:nvPr/>
        </p:nvSpPr>
        <p:spPr>
          <a:xfrm>
            <a:off x="4083050" y="1873250"/>
            <a:ext cx="182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Sphère cylindre direction (</a:t>
            </a:r>
            <a:r>
              <a:rPr lang="fr-FR" sz="1000" i="1" dirty="0" err="1" smtClean="0"/>
              <a:t>B,x</a:t>
            </a:r>
            <a:r>
              <a:rPr lang="fr-FR" sz="1000" i="1" dirty="0" smtClean="0"/>
              <a:t>)  </a:t>
            </a:r>
            <a:endParaRPr lang="fr-FR" sz="1400" i="1" dirty="0"/>
          </a:p>
        </p:txBody>
      </p:sp>
      <p:sp>
        <p:nvSpPr>
          <p:cNvPr id="84" name="Arc 83"/>
          <p:cNvSpPr/>
          <p:nvPr/>
        </p:nvSpPr>
        <p:spPr>
          <a:xfrm flipV="1">
            <a:off x="3973407" y="1651000"/>
            <a:ext cx="2020993" cy="711200"/>
          </a:xfrm>
          <a:prstGeom prst="arc">
            <a:avLst>
              <a:gd name="adj1" fmla="val 10958171"/>
              <a:gd name="adj2" fmla="val 21434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/>
          <p:cNvSpPr/>
          <p:nvPr/>
        </p:nvSpPr>
        <p:spPr>
          <a:xfrm flipV="1">
            <a:off x="3194050" y="1651000"/>
            <a:ext cx="3644900" cy="469900"/>
          </a:xfrm>
          <a:prstGeom prst="arc">
            <a:avLst>
              <a:gd name="adj1" fmla="val 11511804"/>
              <a:gd name="adj2" fmla="val 20872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/>
          <p:cNvSpPr/>
          <p:nvPr/>
        </p:nvSpPr>
        <p:spPr>
          <a:xfrm>
            <a:off x="3817338" y="1739900"/>
            <a:ext cx="2265962" cy="711200"/>
          </a:xfrm>
          <a:prstGeom prst="arc">
            <a:avLst>
              <a:gd name="adj1" fmla="val 11511804"/>
              <a:gd name="adj2" fmla="val 20872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216150" y="1917700"/>
            <a:ext cx="533400" cy="22225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82750" y="1828800"/>
            <a:ext cx="288000" cy="288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349500" y="18288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rot="5400000" flipH="1">
            <a:off x="1539544" y="1972006"/>
            <a:ext cx="288000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>
            <a:endCxn id="4" idx="2"/>
          </p:cNvCxnSpPr>
          <p:nvPr/>
        </p:nvCxnSpPr>
        <p:spPr>
          <a:xfrm>
            <a:off x="1416050" y="1962150"/>
            <a:ext cx="2667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1238250" y="2139950"/>
            <a:ext cx="355600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3060700" y="1917700"/>
            <a:ext cx="533400" cy="22225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194050" y="18288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>
            <a:stCxn id="4" idx="6"/>
            <a:endCxn id="5" idx="2"/>
          </p:cNvCxnSpPr>
          <p:nvPr/>
        </p:nvCxnSpPr>
        <p:spPr>
          <a:xfrm>
            <a:off x="1970750" y="1972800"/>
            <a:ext cx="378750" cy="1588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>
            <a:stCxn id="5" idx="6"/>
            <a:endCxn id="32" idx="2"/>
          </p:cNvCxnSpPr>
          <p:nvPr/>
        </p:nvCxnSpPr>
        <p:spPr>
          <a:xfrm>
            <a:off x="2637500" y="1972800"/>
            <a:ext cx="556550" cy="1588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endCxn id="29" idx="2"/>
          </p:cNvCxnSpPr>
          <p:nvPr/>
        </p:nvCxnSpPr>
        <p:spPr>
          <a:xfrm rot="5400000" flipH="1" flipV="1">
            <a:off x="2348706" y="2273300"/>
            <a:ext cx="267494" cy="794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31" idx="2"/>
          </p:cNvCxnSpPr>
          <p:nvPr/>
        </p:nvCxnSpPr>
        <p:spPr>
          <a:xfrm rot="5400000">
            <a:off x="3238500" y="2228850"/>
            <a:ext cx="177800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416050" y="2317750"/>
            <a:ext cx="1911350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2305050" y="2406650"/>
            <a:ext cx="355600" cy="177800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>
            <a:off x="2305050" y="2406650"/>
            <a:ext cx="355600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59"/>
          <p:cNvSpPr/>
          <p:nvPr/>
        </p:nvSpPr>
        <p:spPr>
          <a:xfrm>
            <a:off x="2216150" y="2851150"/>
            <a:ext cx="576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rot="5400000" flipH="1">
            <a:off x="1984044" y="2994356"/>
            <a:ext cx="288000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 rot="5400000" flipH="1">
            <a:off x="2739694" y="2994356"/>
            <a:ext cx="288000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0800000">
            <a:off x="1638300" y="2986088"/>
            <a:ext cx="15113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/>
          <p:nvPr/>
        </p:nvCxnSpPr>
        <p:spPr>
          <a:xfrm rot="5400000" flipH="1" flipV="1">
            <a:off x="1461294" y="3161506"/>
            <a:ext cx="355600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Rectangle 68"/>
          <p:cNvSpPr/>
          <p:nvPr/>
        </p:nvSpPr>
        <p:spPr>
          <a:xfrm>
            <a:off x="1460500" y="3340100"/>
            <a:ext cx="355600" cy="177800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/>
          <p:cNvCxnSpPr/>
          <p:nvPr/>
        </p:nvCxnSpPr>
        <p:spPr>
          <a:xfrm>
            <a:off x="1460500" y="3340100"/>
            <a:ext cx="355600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>
            <a:endCxn id="60" idx="2"/>
          </p:cNvCxnSpPr>
          <p:nvPr/>
        </p:nvCxnSpPr>
        <p:spPr>
          <a:xfrm rot="5400000" flipH="1" flipV="1">
            <a:off x="2403675" y="3239625"/>
            <a:ext cx="200950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Ellipse 73"/>
          <p:cNvSpPr/>
          <p:nvPr/>
        </p:nvSpPr>
        <p:spPr>
          <a:xfrm>
            <a:off x="2393950" y="3340100"/>
            <a:ext cx="245400" cy="24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1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2749550" y="1695450"/>
            <a:ext cx="245400" cy="24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1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1149350" y="2006600"/>
            <a:ext cx="245400" cy="24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1371600" y="3073400"/>
            <a:ext cx="245400" cy="24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3860800" y="1873250"/>
            <a:ext cx="245400" cy="24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5861050" y="1873250"/>
            <a:ext cx="245400" cy="24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1</a:t>
            </a:r>
            <a:endParaRPr lang="fr-FR" sz="1400" dirty="0">
              <a:solidFill>
                <a:srgbClr val="00B050"/>
              </a:solidFill>
            </a:endParaRPr>
          </a:p>
        </p:txBody>
      </p:sp>
      <p:grpSp>
        <p:nvGrpSpPr>
          <p:cNvPr id="89" name="Groupe 88"/>
          <p:cNvGrpSpPr/>
          <p:nvPr/>
        </p:nvGrpSpPr>
        <p:grpSpPr>
          <a:xfrm>
            <a:off x="927100" y="2362200"/>
            <a:ext cx="360000" cy="360000"/>
            <a:chOff x="927100" y="2362200"/>
            <a:chExt cx="360000" cy="360000"/>
          </a:xfrm>
        </p:grpSpPr>
        <p:cxnSp>
          <p:nvCxnSpPr>
            <p:cNvPr id="85" name="Connecteur droit avec flèche 84"/>
            <p:cNvCxnSpPr/>
            <p:nvPr/>
          </p:nvCxnSpPr>
          <p:spPr>
            <a:xfrm>
              <a:off x="927100" y="2717800"/>
              <a:ext cx="360000" cy="0"/>
            </a:xfrm>
            <a:prstGeom prst="straightConnector1">
              <a:avLst/>
            </a:prstGeom>
            <a:ln w="12700"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rot="16200000">
              <a:off x="747100" y="2542200"/>
              <a:ext cx="360000" cy="0"/>
            </a:xfrm>
            <a:prstGeom prst="straightConnector1">
              <a:avLst/>
            </a:prstGeom>
            <a:ln w="12700"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0" name="Objet 89"/>
          <p:cNvGraphicFramePr>
            <a:graphicFrameLocks noChangeAspect="1"/>
          </p:cNvGraphicFramePr>
          <p:nvPr/>
        </p:nvGraphicFramePr>
        <p:xfrm>
          <a:off x="1193800" y="2495550"/>
          <a:ext cx="127000" cy="228600"/>
        </p:xfrm>
        <a:graphic>
          <a:graphicData uri="http://schemas.openxmlformats.org/presentationml/2006/ole">
            <p:oleObj spid="_x0000_s1026" name="Équation" r:id="rId3" imgW="126720" imgH="228600" progId="Equation.3">
              <p:embed/>
            </p:oleObj>
          </a:graphicData>
        </a:graphic>
      </p:graphicFrame>
      <p:graphicFrame>
        <p:nvGraphicFramePr>
          <p:cNvPr id="91" name="Objet 90"/>
          <p:cNvGraphicFramePr>
            <a:graphicFrameLocks noChangeAspect="1"/>
          </p:cNvGraphicFramePr>
          <p:nvPr/>
        </p:nvGraphicFramePr>
        <p:xfrm>
          <a:off x="787400" y="2171700"/>
          <a:ext cx="139700" cy="254000"/>
        </p:xfrm>
        <a:graphic>
          <a:graphicData uri="http://schemas.openxmlformats.org/presentationml/2006/ole">
            <p:oleObj spid="_x0000_s1027" name="Équation" r:id="rId4" imgW="139680" imgH="253800" progId="Equation.3">
              <p:embed/>
            </p:oleObj>
          </a:graphicData>
        </a:graphic>
      </p:graphicFrame>
      <p:sp>
        <p:nvSpPr>
          <p:cNvPr id="92" name="ZoneTexte 91"/>
          <p:cNvSpPr txBox="1"/>
          <p:nvPr/>
        </p:nvSpPr>
        <p:spPr>
          <a:xfrm>
            <a:off x="1682750" y="1562100"/>
            <a:ext cx="311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A</a:t>
            </a:r>
            <a:endParaRPr lang="fr-FR" i="1" dirty="0"/>
          </a:p>
        </p:txBody>
      </p:sp>
      <p:sp>
        <p:nvSpPr>
          <p:cNvPr id="93" name="ZoneTexte 92"/>
          <p:cNvSpPr txBox="1"/>
          <p:nvPr/>
        </p:nvSpPr>
        <p:spPr>
          <a:xfrm>
            <a:off x="2349500" y="1562100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B</a:t>
            </a:r>
            <a:endParaRPr lang="fr-FR" i="1" dirty="0"/>
          </a:p>
        </p:txBody>
      </p:sp>
      <p:sp>
        <p:nvSpPr>
          <p:cNvPr id="94" name="ZoneTexte 93"/>
          <p:cNvSpPr txBox="1"/>
          <p:nvPr/>
        </p:nvSpPr>
        <p:spPr>
          <a:xfrm>
            <a:off x="3194050" y="1562100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</a:t>
            </a:r>
            <a:endParaRPr lang="fr-FR" i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2335211" y="2632080"/>
            <a:ext cx="311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A</a:t>
            </a:r>
            <a:endParaRPr lang="fr-FR" i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4171950" y="1473200"/>
            <a:ext cx="168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Sphère plan normale (</a:t>
            </a:r>
            <a:r>
              <a:rPr lang="fr-FR" sz="1000" i="1" dirty="0" err="1" smtClean="0"/>
              <a:t>A,x</a:t>
            </a:r>
            <a:r>
              <a:rPr lang="fr-FR" sz="1000" i="1" dirty="0" smtClean="0"/>
              <a:t>)  </a:t>
            </a:r>
            <a:endParaRPr lang="fr-FR" sz="1400" i="1" dirty="0"/>
          </a:p>
        </p:txBody>
      </p:sp>
      <p:sp>
        <p:nvSpPr>
          <p:cNvPr id="98" name="ZoneTexte 97"/>
          <p:cNvSpPr txBox="1"/>
          <p:nvPr/>
        </p:nvSpPr>
        <p:spPr>
          <a:xfrm>
            <a:off x="4083050" y="2362200"/>
            <a:ext cx="182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Sphère cylindre direction (</a:t>
            </a:r>
            <a:r>
              <a:rPr lang="fr-FR" sz="1000" i="1" dirty="0" err="1" smtClean="0"/>
              <a:t>C,x</a:t>
            </a:r>
            <a:r>
              <a:rPr lang="fr-FR" sz="1000" i="1" dirty="0" smtClean="0"/>
              <a:t>)  </a:t>
            </a:r>
            <a:endParaRPr lang="fr-FR" sz="1400" i="1" dirty="0"/>
          </a:p>
        </p:txBody>
      </p:sp>
      <p:sp>
        <p:nvSpPr>
          <p:cNvPr id="100" name="Arc 99"/>
          <p:cNvSpPr/>
          <p:nvPr/>
        </p:nvSpPr>
        <p:spPr>
          <a:xfrm flipV="1">
            <a:off x="3972419" y="2806700"/>
            <a:ext cx="2020993" cy="488950"/>
          </a:xfrm>
          <a:prstGeom prst="arc">
            <a:avLst>
              <a:gd name="adj1" fmla="val 10958171"/>
              <a:gd name="adj2" fmla="val 21434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/>
          <p:cNvSpPr/>
          <p:nvPr/>
        </p:nvSpPr>
        <p:spPr>
          <a:xfrm>
            <a:off x="3859812" y="3028950"/>
            <a:ext cx="245400" cy="24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860062" y="3028950"/>
            <a:ext cx="245400" cy="24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1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038600" y="3073400"/>
            <a:ext cx="182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Pivot d’axe (</a:t>
            </a:r>
            <a:r>
              <a:rPr lang="fr-FR" sz="1000" i="1" dirty="0" err="1" smtClean="0"/>
              <a:t>A,x</a:t>
            </a:r>
            <a:r>
              <a:rPr lang="fr-FR" sz="1000" i="1" dirty="0" smtClean="0"/>
              <a:t>) 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xmlns="" val="401876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rot="5400000">
            <a:off x="3264226" y="2916443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2409138" y="2174847"/>
            <a:ext cx="1651463" cy="1142931"/>
            <a:chOff x="392432" y="3149322"/>
            <a:chExt cx="1651463" cy="1142931"/>
          </a:xfrm>
        </p:grpSpPr>
        <p:cxnSp>
          <p:nvCxnSpPr>
            <p:cNvPr id="4" name="Connecteur droit avec flèche 3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blipFill rotWithShape="1"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/>
              <p:cNvSpPr txBox="1"/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282073" y="34552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Connecteur droit 18"/>
          <p:cNvCxnSpPr>
            <a:endCxn id="28" idx="0"/>
          </p:cNvCxnSpPr>
          <p:nvPr/>
        </p:nvCxnSpPr>
        <p:spPr>
          <a:xfrm flipH="1">
            <a:off x="3334301" y="3132443"/>
            <a:ext cx="1925" cy="5525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5400000">
            <a:off x="3264226" y="2564912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5400000">
            <a:off x="3264226" y="2866822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480226" y="27269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 rot="5400000">
            <a:off x="3264225" y="2508855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167494">
            <a:off x="3158386" y="3681395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3188376" y="3625701"/>
            <a:ext cx="291849" cy="1031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336226" y="2454287"/>
            <a:ext cx="0" cy="2165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92226" y="27353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480226" y="2875197"/>
            <a:ext cx="1091772" cy="2659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ZoneTexte 40"/>
              <p:cNvSpPr txBox="1"/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ZoneTexte 45"/>
              <p:cNvSpPr txBox="1"/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3480226" y="2875197"/>
            <a:ext cx="773504" cy="185246"/>
          </a:xfrm>
          <a:prstGeom prst="straightConnector1">
            <a:avLst/>
          </a:prstGeom>
          <a:ln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ZoneTexte 54"/>
              <p:cNvSpPr txBox="1"/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/>
          <p:nvPr/>
        </p:nvCxnSpPr>
        <p:spPr>
          <a:xfrm>
            <a:off x="4378812" y="3262564"/>
            <a:ext cx="276925" cy="932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4946881" y="284458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4590255" y="2715473"/>
            <a:ext cx="702081" cy="2660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/>
          <p:cNvGrpSpPr/>
          <p:nvPr/>
        </p:nvGrpSpPr>
        <p:grpSpPr>
          <a:xfrm rot="20700000">
            <a:off x="4607680" y="3012382"/>
            <a:ext cx="721648" cy="344066"/>
            <a:chOff x="4517998" y="3099712"/>
            <a:chExt cx="721648" cy="344066"/>
          </a:xfrm>
        </p:grpSpPr>
        <p:cxnSp>
          <p:nvCxnSpPr>
            <p:cNvPr id="57" name="Connecteur droit 56"/>
            <p:cNvCxnSpPr/>
            <p:nvPr/>
          </p:nvCxnSpPr>
          <p:spPr>
            <a:xfrm flipH="1">
              <a:off x="4697297" y="3099832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 rot="5400000">
              <a:off x="4572251" y="3214844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H="1">
              <a:off x="4705697" y="3356029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5400000">
              <a:off x="4854575" y="3142110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 rot="5400000">
              <a:off x="4535998" y="3227778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/>
            <p:cNvSpPr/>
            <p:nvPr/>
          </p:nvSpPr>
          <p:spPr>
            <a:xfrm rot="5400000">
              <a:off x="4883555" y="3135712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0" name="Connecteur droit 69"/>
            <p:cNvCxnSpPr/>
            <p:nvPr/>
          </p:nvCxnSpPr>
          <p:spPr>
            <a:xfrm flipH="1">
              <a:off x="4517998" y="3314118"/>
              <a:ext cx="144000" cy="419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5106101" y="3170822"/>
              <a:ext cx="72000" cy="2095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5239646" y="3145586"/>
              <a:ext cx="0" cy="2615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592395" y="246332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4378814" y="3152331"/>
            <a:ext cx="184479" cy="111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4951340" y="2411112"/>
            <a:ext cx="0" cy="720000"/>
          </a:xfrm>
          <a:prstGeom prst="straightConnector1">
            <a:avLst/>
          </a:prstGeom>
          <a:ln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/>
          <p:cNvSpPr txBox="1"/>
          <p:nvPr/>
        </p:nvSpPr>
        <p:spPr>
          <a:xfrm>
            <a:off x="4410191" y="22602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593950" y="27075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9" name="ZoneTexte 108"/>
              <p:cNvSpPr txBox="1"/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0" name="ZoneTexte 109"/>
              <p:cNvSpPr txBox="1"/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543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31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48680"/>
            <a:ext cx="4320481" cy="576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293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70C0"/>
                    </a:solidFill>
                  </a:rPr>
                  <a:t>(2)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B050"/>
                    </a:solidFill>
                  </a:rPr>
                  <a:t>(1)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5586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avec flèche 111"/>
          <p:cNvCxnSpPr/>
          <p:nvPr/>
        </p:nvCxnSpPr>
        <p:spPr>
          <a:xfrm flipV="1">
            <a:off x="1541125" y="3230422"/>
            <a:ext cx="470403" cy="3425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44442" y="4008282"/>
            <a:ext cx="585881" cy="10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2498" y="782558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179249" y="242204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02904" y="3654353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8" name="ZoneTexte 77"/>
              <p:cNvSpPr txBox="1"/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2" name="ZoneTexte 81"/>
              <p:cNvSpPr txBox="1"/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c 109"/>
          <p:cNvSpPr/>
          <p:nvPr/>
        </p:nvSpPr>
        <p:spPr>
          <a:xfrm>
            <a:off x="161885" y="3388563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1" name="ZoneTexte 110"/>
              <p:cNvSpPr txBox="1"/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c 113"/>
          <p:cNvSpPr/>
          <p:nvPr/>
        </p:nvSpPr>
        <p:spPr>
          <a:xfrm>
            <a:off x="912978" y="2995227"/>
            <a:ext cx="1113326" cy="1163158"/>
          </a:xfrm>
          <a:prstGeom prst="arc">
            <a:avLst>
              <a:gd name="adj1" fmla="val 16070423"/>
              <a:gd name="adj2" fmla="val 19263416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5" name="ZoneTexte 114"/>
              <p:cNvSpPr txBox="1"/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0" name="ZoneTexte 119"/>
              <p:cNvSpPr txBox="1"/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/>
          <p:cNvSpPr/>
          <p:nvPr/>
        </p:nvSpPr>
        <p:spPr>
          <a:xfrm>
            <a:off x="403201" y="1512765"/>
            <a:ext cx="1113326" cy="1163158"/>
          </a:xfrm>
          <a:prstGeom prst="arc">
            <a:avLst>
              <a:gd name="adj1" fmla="val 4082937"/>
              <a:gd name="adj2" fmla="val 531168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3" name="ZoneTexte 122"/>
              <p:cNvSpPr txBox="1"/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/>
              <p:cNvSpPr txBox="1"/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H="1" flipV="1">
            <a:off x="840657" y="1772816"/>
            <a:ext cx="707532" cy="180399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92" idx="2"/>
          </p:cNvCxnSpPr>
          <p:nvPr/>
        </p:nvCxnSpPr>
        <p:spPr>
          <a:xfrm>
            <a:off x="1102538" y="2099762"/>
            <a:ext cx="58782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ZoneTexte 50"/>
              <p:cNvSpPr txBox="1"/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15241" y="1750036"/>
            <a:ext cx="720000" cy="720000"/>
          </a:xfrm>
          <a:prstGeom prst="arc">
            <a:avLst>
              <a:gd name="adj1" fmla="val 817056"/>
              <a:gd name="adj2" fmla="val 1349871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ZoneTexte 52"/>
              <p:cNvSpPr txBox="1"/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5996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4325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8793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2822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2822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2822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0503" y="1723624"/>
            <a:ext cx="353365" cy="33855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2" name="ZoneTexte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394" y="1195870"/>
            <a:ext cx="349390" cy="338554"/>
          </a:xfrm>
          <a:prstGeom prst="rect">
            <a:avLst/>
          </a:prstGeom>
          <a:blipFill rotWithShape="1">
            <a:blip r:embed="rId3"/>
            <a:stretch>
              <a:fillRect t="-14286" r="-19298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3" name="ZoneTexte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550" y="2536232"/>
            <a:ext cx="456663" cy="33855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4" name="Arc 13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8747" y="2248200"/>
            <a:ext cx="724514" cy="338554"/>
          </a:xfrm>
          <a:prstGeom prst="rect">
            <a:avLst/>
          </a:prstGeom>
          <a:blipFill rotWithShape="1">
            <a:blip r:embed="rId5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1759" y="2705511"/>
            <a:ext cx="353366" cy="33855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20" name="Groupe 19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21" name="Connecteur droit avec flèche 20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2453" y="1616929"/>
            <a:ext cx="389466" cy="338554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4" name="ZoneTexte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5397" y="2536231"/>
            <a:ext cx="349390" cy="338554"/>
          </a:xfrm>
          <a:prstGeom prst="rect">
            <a:avLst/>
          </a:prstGeom>
          <a:blipFill rotWithShape="1">
            <a:blip r:embed="rId8"/>
            <a:stretch>
              <a:fillRect t="-14286" r="-1896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5" name="ZoneTexte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81779" y="2536233"/>
            <a:ext cx="456663" cy="33855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6" name="Arc 25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2976" y="2248201"/>
            <a:ext cx="724514" cy="338554"/>
          </a:xfrm>
          <a:prstGeom prst="rect">
            <a:avLst/>
          </a:prstGeom>
          <a:blipFill rotWithShape="1">
            <a:blip r:embed="rId10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61808" y="2535350"/>
            <a:ext cx="353365" cy="33855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8" name="ZoneTexte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68190" y="2535352"/>
            <a:ext cx="456663" cy="33855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9" name="Arc 38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9387" y="2247320"/>
            <a:ext cx="724514" cy="338554"/>
          </a:xfrm>
          <a:prstGeom prst="rect">
            <a:avLst/>
          </a:prstGeom>
          <a:blipFill rotWithShape="1">
            <a:blip r:embed="rId13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1" name="ZoneTexte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55731" y="995767"/>
            <a:ext cx="389466" cy="33855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/>
              <p:cNvSpPr txBox="1"/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ZoneTexte 44"/>
              <p:cNvSpPr txBox="1"/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ZoneTexte 45"/>
              <p:cNvSpPr txBox="1"/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blipFill rotWithShape="1">
                <a:blip r:embed="rId1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ZoneTexte 46"/>
              <p:cNvSpPr txBox="1"/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ZoneTexte 47"/>
              <p:cNvSpPr txBox="1"/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blipFill rotWithShape="1">
                <a:blip r:embed="rId1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oneTexte 49"/>
              <p:cNvSpPr txBox="1"/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8533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324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8744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 rot="10800000">
            <a:off x="2876342" y="764705"/>
            <a:ext cx="3408357" cy="3951221"/>
            <a:chOff x="3488241" y="602264"/>
            <a:chExt cx="3408357" cy="3951221"/>
          </a:xfrm>
        </p:grpSpPr>
        <p:grpSp>
          <p:nvGrpSpPr>
            <p:cNvPr id="10" name="Groupe 9"/>
            <p:cNvGrpSpPr/>
            <p:nvPr/>
          </p:nvGrpSpPr>
          <p:grpSpPr>
            <a:xfrm>
              <a:off x="3488241" y="602264"/>
              <a:ext cx="1083759" cy="1608700"/>
              <a:chOff x="-354345" y="-137803"/>
              <a:chExt cx="1556896" cy="231100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354345" y="-137803"/>
                <a:ext cx="1319127" cy="2303190"/>
                <a:chOff x="462501" y="577856"/>
                <a:chExt cx="1319127" cy="230319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 rot="10800000">
                  <a:off x="462501" y="577856"/>
                  <a:ext cx="806010" cy="59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b="1" dirty="0" smtClean="0">
                      <a:solidFill>
                        <a:srgbClr val="FF0000"/>
                      </a:solidFill>
                    </a:rPr>
                    <a:t>Lame (8)</a:t>
                  </a:r>
                  <a:endParaRPr lang="fr-FR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64662" y="1806296"/>
                <a:ext cx="1137889" cy="366909"/>
                <a:chOff x="881508" y="2521955"/>
                <a:chExt cx="1137889" cy="366909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 flipH="1">
                  <a:off x="881508" y="2702566"/>
                  <a:ext cx="113788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7"/>
            <p:cNvGrpSpPr/>
            <p:nvPr/>
          </p:nvGrpSpPr>
          <p:grpSpPr>
            <a:xfrm rot="5400000">
              <a:off x="4285357" y="475287"/>
              <a:ext cx="1190857" cy="1769693"/>
              <a:chOff x="604097" y="1126503"/>
              <a:chExt cx="1190857" cy="1769693"/>
            </a:xfrm>
          </p:grpSpPr>
          <p:cxnSp>
            <p:nvCxnSpPr>
              <p:cNvPr id="20" name="Connecteur droit 19"/>
              <p:cNvCxnSpPr/>
              <p:nvPr/>
            </p:nvCxnSpPr>
            <p:spPr>
              <a:xfrm rot="16200000" flipV="1">
                <a:off x="1199525" y="2163676"/>
                <a:ext cx="1" cy="11908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953236" y="1126503"/>
                <a:ext cx="560634" cy="1769693"/>
                <a:chOff x="953236" y="1126503"/>
                <a:chExt cx="560634" cy="1769693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 rot="16200000">
                  <a:off x="479313" y="1874260"/>
                  <a:ext cx="1495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953236" y="2622016"/>
                  <a:ext cx="560634" cy="274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3" name="Groupe 22"/>
            <p:cNvGrpSpPr/>
            <p:nvPr/>
          </p:nvGrpSpPr>
          <p:grpSpPr>
            <a:xfrm>
              <a:off x="3779912" y="2380317"/>
              <a:ext cx="1127838" cy="1309336"/>
              <a:chOff x="64662" y="292255"/>
              <a:chExt cx="1620217" cy="188095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244686" y="292255"/>
                <a:ext cx="1431221" cy="1873132"/>
                <a:chOff x="1061532" y="1007914"/>
                <a:chExt cx="1431221" cy="187313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1379545" y="1007914"/>
                  <a:ext cx="1878" cy="151045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 rot="10800000">
                  <a:off x="1285147" y="1966254"/>
                  <a:ext cx="1207606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70C0"/>
                      </a:solidFill>
                    </a:rPr>
                    <a:t>Noix (12)</a:t>
                  </a:r>
                  <a:endParaRPr lang="fr-FR" sz="140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64662" y="1806296"/>
                <a:ext cx="1620217" cy="366909"/>
                <a:chOff x="881508" y="2521955"/>
                <a:chExt cx="1620217" cy="366909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881508" y="2702566"/>
                  <a:ext cx="162021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e 31"/>
            <p:cNvGrpSpPr/>
            <p:nvPr/>
          </p:nvGrpSpPr>
          <p:grpSpPr>
            <a:xfrm>
              <a:off x="4907750" y="3425721"/>
              <a:ext cx="1988848" cy="1113401"/>
              <a:chOff x="-625793" y="1173383"/>
              <a:chExt cx="2857117" cy="1599478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-625792" y="1813221"/>
                <a:ext cx="1590574" cy="959640"/>
                <a:chOff x="191054" y="2528880"/>
                <a:chExt cx="1590574" cy="9596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1423458" y="2888864"/>
                  <a:ext cx="0" cy="22334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/>
                <p:cNvSpPr txBox="1"/>
                <p:nvPr/>
              </p:nvSpPr>
              <p:spPr>
                <a:xfrm rot="10800000">
                  <a:off x="191054" y="3123752"/>
                  <a:ext cx="1234931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Corps (1)</a:t>
                  </a:r>
                  <a:endParaRPr lang="fr-FR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-625793" y="1173383"/>
                <a:ext cx="2857117" cy="999822"/>
                <a:chOff x="191053" y="1889042"/>
                <a:chExt cx="2857117" cy="999822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 rot="10800000">
                  <a:off x="1514568" y="1889042"/>
                  <a:ext cx="1533602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B050"/>
                      </a:solidFill>
                    </a:rPr>
                    <a:t>Vilebrequin (3)</a:t>
                  </a:r>
                  <a:endParaRPr lang="fr-FR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191053" y="2702566"/>
                  <a:ext cx="2310672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Connecteur droit 41"/>
            <p:cNvCxnSpPr/>
            <p:nvPr/>
          </p:nvCxnSpPr>
          <p:spPr>
            <a:xfrm flipH="1">
              <a:off x="4115662" y="2387630"/>
              <a:ext cx="4563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570340" y="2088393"/>
              <a:ext cx="0" cy="2992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901506" y="3552679"/>
              <a:ext cx="0" cy="439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endCxn id="39" idx="0"/>
            </p:cNvCxnSpPr>
            <p:nvPr/>
          </p:nvCxnSpPr>
          <p:spPr>
            <a:xfrm>
              <a:off x="5754527" y="1387677"/>
              <a:ext cx="9797" cy="24834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3491880" y="4274100"/>
              <a:ext cx="227244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3488241" y="1387677"/>
              <a:ext cx="0" cy="288642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488241" y="1384247"/>
              <a:ext cx="50769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561252" y="4274100"/>
              <a:ext cx="0" cy="1554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06488" y="4426500"/>
              <a:ext cx="309528" cy="12698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V="1">
              <a:off x="4406488" y="4426500"/>
              <a:ext cx="307164" cy="30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eur droit 89"/>
          <p:cNvCxnSpPr/>
          <p:nvPr/>
        </p:nvCxnSpPr>
        <p:spPr>
          <a:xfrm rot="10800000">
            <a:off x="6156176" y="1318880"/>
            <a:ext cx="0" cy="439339"/>
          </a:xfrm>
          <a:prstGeom prst="line">
            <a:avLst/>
          </a:prstGeom>
          <a:ln w="12700">
            <a:solidFill>
              <a:srgbClr val="00B05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596982" y="1384660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e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6156176" y="1742593"/>
            <a:ext cx="0" cy="1494317"/>
          </a:xfrm>
          <a:prstGeom prst="line">
            <a:avLst/>
          </a:prstGeom>
          <a:ln w="12700">
            <a:solidFill>
              <a:srgbClr val="0070C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596983" y="2233385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l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3502" y="873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3884" y="13158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20788" y="280847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777004" y="36227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xmlns="" val="10441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988840"/>
            <a:ext cx="2880320" cy="1435254"/>
            <a:chOff x="999306" y="565780"/>
            <a:chExt cx="2880320" cy="1435254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necteur droit avec flèche 8"/>
          <p:cNvCxnSpPr/>
          <p:nvPr/>
        </p:nvCxnSpPr>
        <p:spPr>
          <a:xfrm flipV="1">
            <a:off x="972394" y="2132856"/>
            <a:ext cx="2663502" cy="12904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/>
              <p:cNvSpPr txBox="1"/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𝛼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  <m:r>
                      <a:rPr lang="fr-FR" sz="1400" i="1">
                        <a:latin typeface="Cambria Math"/>
                      </a:rPr>
                      <m:t>𝑡</m:t>
                    </m:r>
                    <m:r>
                      <a:rPr lang="fr-FR" sz="1400" i="1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4558617" y="1988046"/>
            <a:ext cx="2880320" cy="1435254"/>
            <a:chOff x="999306" y="565780"/>
            <a:chExt cx="2880320" cy="1435254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/>
          <p:cNvCxnSpPr/>
          <p:nvPr/>
        </p:nvCxnSpPr>
        <p:spPr>
          <a:xfrm flipV="1">
            <a:off x="4559411" y="2705673"/>
            <a:ext cx="2604877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ZoneTexte 18"/>
              <p:cNvSpPr txBox="1"/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ZoneTexte 19"/>
              <p:cNvSpPr txBox="1"/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𝜆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blipFill rotWithShape="1"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2896204" y="2369430"/>
                <a:ext cx="739692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0" dirty="0" smtClean="0"/>
                  <a:t>Pente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4" y="2369430"/>
                <a:ext cx="739692" cy="966675"/>
              </a:xfrm>
              <a:prstGeom prst="rect">
                <a:avLst/>
              </a:prstGeom>
              <a:blipFill rotWithShape="1">
                <a:blip r:embed="rId5"/>
                <a:stretch>
                  <a:fillRect t="-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8136833" y="1989941"/>
            <a:ext cx="2880320" cy="1435254"/>
            <a:chOff x="999306" y="565780"/>
            <a:chExt cx="2880320" cy="1435254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/>
          <p:nvPr/>
        </p:nvCxnSpPr>
        <p:spPr>
          <a:xfrm flipV="1">
            <a:off x="8144175" y="3412713"/>
            <a:ext cx="2604877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ZoneTexte 27"/>
              <p:cNvSpPr txBox="1"/>
              <p:nvPr/>
            </p:nvSpPr>
            <p:spPr>
              <a:xfrm>
                <a:off x="10803039" y="3100551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039" y="3100551"/>
                <a:ext cx="2996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ZoneTexte 28"/>
              <p:cNvSpPr txBox="1"/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blipFill rotWithShape="1">
                <a:blip r:embed="rId7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1682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988840"/>
            <a:ext cx="2880320" cy="1435254"/>
            <a:chOff x="999306" y="565780"/>
            <a:chExt cx="2880320" cy="1435254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/>
              <p:cNvSpPr txBox="1"/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𝛼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  <m:r>
                      <a:rPr lang="fr-FR" sz="1400" i="1">
                        <a:latin typeface="Cambria Math"/>
                      </a:rPr>
                      <m:t>𝑡</m:t>
                    </m:r>
                    <m:r>
                      <a:rPr lang="fr-FR" sz="1400" i="1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4558617" y="1988046"/>
            <a:ext cx="2880320" cy="1435254"/>
            <a:chOff x="999306" y="565780"/>
            <a:chExt cx="2880320" cy="1435254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/>
          <p:cNvCxnSpPr/>
          <p:nvPr/>
        </p:nvCxnSpPr>
        <p:spPr>
          <a:xfrm flipV="1">
            <a:off x="4559411" y="2705031"/>
            <a:ext cx="732669" cy="70140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ZoneTexte 18"/>
              <p:cNvSpPr txBox="1"/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ZoneTexte 19"/>
              <p:cNvSpPr txBox="1"/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𝜆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blipFill rotWithShape="1"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8136833" y="1989941"/>
            <a:ext cx="2880320" cy="1435254"/>
            <a:chOff x="999306" y="565780"/>
            <a:chExt cx="2880320" cy="1435254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1000100" y="1284759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/>
          <p:nvPr/>
        </p:nvCxnSpPr>
        <p:spPr>
          <a:xfrm flipV="1">
            <a:off x="10314052" y="2998898"/>
            <a:ext cx="732669" cy="31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ZoneTexte 27"/>
              <p:cNvSpPr txBox="1"/>
              <p:nvPr/>
            </p:nvSpPr>
            <p:spPr>
              <a:xfrm>
                <a:off x="10756569" y="2397254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569" y="2397254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ZoneTexte 28"/>
              <p:cNvSpPr txBox="1"/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blipFill rotWithShape="1">
                <a:blip r:embed="rId6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>
            <a:endCxn id="19" idx="2"/>
          </p:cNvCxnSpPr>
          <p:nvPr/>
        </p:nvCxnSpPr>
        <p:spPr>
          <a:xfrm>
            <a:off x="6732240" y="2707568"/>
            <a:ext cx="642400" cy="69886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92080" y="2705031"/>
            <a:ext cx="1440160" cy="253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857310" y="2708920"/>
            <a:ext cx="1440160" cy="253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8124641" y="2420888"/>
            <a:ext cx="732669" cy="31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8857310" y="2420888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10297470" y="2711457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1025136" y="2706383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rme libre 41"/>
          <p:cNvSpPr/>
          <p:nvPr/>
        </p:nvSpPr>
        <p:spPr>
          <a:xfrm>
            <a:off x="958645" y="2271252"/>
            <a:ext cx="2875936" cy="1150374"/>
          </a:xfrm>
          <a:custGeom>
            <a:avLst/>
            <a:gdLst>
              <a:gd name="connsiteX0" fmla="*/ 0 w 2875936"/>
              <a:gd name="connsiteY0" fmla="*/ 1150374 h 1150374"/>
              <a:gd name="connsiteX1" fmla="*/ 2875936 w 2875936"/>
              <a:gd name="connsiteY1" fmla="*/ 0 h 1150374"/>
              <a:gd name="connsiteX2" fmla="*/ 2875936 w 2875936"/>
              <a:gd name="connsiteY2" fmla="*/ 0 h 1150374"/>
              <a:gd name="connsiteX0" fmla="*/ 0 w 2875936"/>
              <a:gd name="connsiteY0" fmla="*/ 1150374 h 1150374"/>
              <a:gd name="connsiteX1" fmla="*/ 2138516 w 2875936"/>
              <a:gd name="connsiteY1" fmla="*/ 44245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38516 w 2875936"/>
              <a:gd name="connsiteY1" fmla="*/ 44245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68013 w 2875936"/>
              <a:gd name="connsiteY1" fmla="*/ 14748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68013 w 2875936"/>
              <a:gd name="connsiteY1" fmla="*/ 14748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93137 h 1193137"/>
              <a:gd name="connsiteX1" fmla="*/ 707923 w 2875936"/>
              <a:gd name="connsiteY1" fmla="*/ 780182 h 1193137"/>
              <a:gd name="connsiteX2" fmla="*/ 2168013 w 2875936"/>
              <a:gd name="connsiteY2" fmla="*/ 57511 h 1193137"/>
              <a:gd name="connsiteX3" fmla="*/ 2875936 w 2875936"/>
              <a:gd name="connsiteY3" fmla="*/ 42763 h 1193137"/>
              <a:gd name="connsiteX4" fmla="*/ 2875936 w 2875936"/>
              <a:gd name="connsiteY4" fmla="*/ 42763 h 1193137"/>
              <a:gd name="connsiteX0" fmla="*/ 0 w 2875936"/>
              <a:gd name="connsiteY0" fmla="*/ 1223668 h 1296119"/>
              <a:gd name="connsiteX1" fmla="*/ 722672 w 2875936"/>
              <a:gd name="connsiteY1" fmla="*/ 1223667 h 1296119"/>
              <a:gd name="connsiteX2" fmla="*/ 2168013 w 2875936"/>
              <a:gd name="connsiteY2" fmla="*/ 88042 h 1296119"/>
              <a:gd name="connsiteX3" fmla="*/ 2875936 w 2875936"/>
              <a:gd name="connsiteY3" fmla="*/ 73294 h 1296119"/>
              <a:gd name="connsiteX4" fmla="*/ 2875936 w 2875936"/>
              <a:gd name="connsiteY4" fmla="*/ 73294 h 1296119"/>
              <a:gd name="connsiteX0" fmla="*/ 0 w 2875936"/>
              <a:gd name="connsiteY0" fmla="*/ 1223668 h 1296119"/>
              <a:gd name="connsiteX1" fmla="*/ 722672 w 2875936"/>
              <a:gd name="connsiteY1" fmla="*/ 1223667 h 1296119"/>
              <a:gd name="connsiteX2" fmla="*/ 2168013 w 2875936"/>
              <a:gd name="connsiteY2" fmla="*/ 88042 h 1296119"/>
              <a:gd name="connsiteX3" fmla="*/ 2875936 w 2875936"/>
              <a:gd name="connsiteY3" fmla="*/ 73294 h 1296119"/>
              <a:gd name="connsiteX4" fmla="*/ 2875936 w 2875936"/>
              <a:gd name="connsiteY4" fmla="*/ 73294 h 1296119"/>
              <a:gd name="connsiteX0" fmla="*/ 0 w 2875936"/>
              <a:gd name="connsiteY0" fmla="*/ 1223668 h 1225234"/>
              <a:gd name="connsiteX1" fmla="*/ 722672 w 2875936"/>
              <a:gd name="connsiteY1" fmla="*/ 1223667 h 1225234"/>
              <a:gd name="connsiteX2" fmla="*/ 2168013 w 2875936"/>
              <a:gd name="connsiteY2" fmla="*/ 88042 h 1225234"/>
              <a:gd name="connsiteX3" fmla="*/ 2875936 w 2875936"/>
              <a:gd name="connsiteY3" fmla="*/ 73294 h 1225234"/>
              <a:gd name="connsiteX4" fmla="*/ 2875936 w 2875936"/>
              <a:gd name="connsiteY4" fmla="*/ 73294 h 1225234"/>
              <a:gd name="connsiteX0" fmla="*/ 0 w 2875936"/>
              <a:gd name="connsiteY0" fmla="*/ 1223668 h 1225122"/>
              <a:gd name="connsiteX1" fmla="*/ 722672 w 2875936"/>
              <a:gd name="connsiteY1" fmla="*/ 1223667 h 1225122"/>
              <a:gd name="connsiteX2" fmla="*/ 2168013 w 2875936"/>
              <a:gd name="connsiteY2" fmla="*/ 88042 h 1225122"/>
              <a:gd name="connsiteX3" fmla="*/ 2875936 w 2875936"/>
              <a:gd name="connsiteY3" fmla="*/ 73294 h 1225122"/>
              <a:gd name="connsiteX4" fmla="*/ 2875936 w 2875936"/>
              <a:gd name="connsiteY4" fmla="*/ 73294 h 1225122"/>
              <a:gd name="connsiteX0" fmla="*/ 0 w 2875936"/>
              <a:gd name="connsiteY0" fmla="*/ 1223668 h 1225122"/>
              <a:gd name="connsiteX1" fmla="*/ 722672 w 2875936"/>
              <a:gd name="connsiteY1" fmla="*/ 1223667 h 1225122"/>
              <a:gd name="connsiteX2" fmla="*/ 2168013 w 2875936"/>
              <a:gd name="connsiteY2" fmla="*/ 88042 h 1225122"/>
              <a:gd name="connsiteX3" fmla="*/ 2875936 w 2875936"/>
              <a:gd name="connsiteY3" fmla="*/ 73294 h 1225122"/>
              <a:gd name="connsiteX4" fmla="*/ 2875936 w 2875936"/>
              <a:gd name="connsiteY4" fmla="*/ 73294 h 1225122"/>
              <a:gd name="connsiteX0" fmla="*/ 0 w 2875936"/>
              <a:gd name="connsiteY0" fmla="*/ 1221487 h 1221487"/>
              <a:gd name="connsiteX1" fmla="*/ 722672 w 2875936"/>
              <a:gd name="connsiteY1" fmla="*/ 1191989 h 1221487"/>
              <a:gd name="connsiteX2" fmla="*/ 2168013 w 2875936"/>
              <a:gd name="connsiteY2" fmla="*/ 85861 h 1221487"/>
              <a:gd name="connsiteX3" fmla="*/ 2875936 w 2875936"/>
              <a:gd name="connsiteY3" fmla="*/ 71113 h 1221487"/>
              <a:gd name="connsiteX4" fmla="*/ 2875936 w 2875936"/>
              <a:gd name="connsiteY4" fmla="*/ 71113 h 1221487"/>
              <a:gd name="connsiteX0" fmla="*/ 0 w 2875936"/>
              <a:gd name="connsiteY0" fmla="*/ 1221487 h 1221487"/>
              <a:gd name="connsiteX1" fmla="*/ 722672 w 2875936"/>
              <a:gd name="connsiteY1" fmla="*/ 1191989 h 1221487"/>
              <a:gd name="connsiteX2" fmla="*/ 2168013 w 2875936"/>
              <a:gd name="connsiteY2" fmla="*/ 85861 h 1221487"/>
              <a:gd name="connsiteX3" fmla="*/ 2875936 w 2875936"/>
              <a:gd name="connsiteY3" fmla="*/ 71113 h 1221487"/>
              <a:gd name="connsiteX4" fmla="*/ 2875936 w 2875936"/>
              <a:gd name="connsiteY4" fmla="*/ 71113 h 1221487"/>
              <a:gd name="connsiteX0" fmla="*/ 0 w 2875936"/>
              <a:gd name="connsiteY0" fmla="*/ 1221487 h 1251213"/>
              <a:gd name="connsiteX1" fmla="*/ 722672 w 2875936"/>
              <a:gd name="connsiteY1" fmla="*/ 1191989 h 1251213"/>
              <a:gd name="connsiteX2" fmla="*/ 2168013 w 2875936"/>
              <a:gd name="connsiteY2" fmla="*/ 85861 h 1251213"/>
              <a:gd name="connsiteX3" fmla="*/ 2875936 w 2875936"/>
              <a:gd name="connsiteY3" fmla="*/ 71113 h 1251213"/>
              <a:gd name="connsiteX4" fmla="*/ 2875936 w 2875936"/>
              <a:gd name="connsiteY4" fmla="*/ 71113 h 1251213"/>
              <a:gd name="connsiteX0" fmla="*/ 0 w 2875936"/>
              <a:gd name="connsiteY0" fmla="*/ 1214941 h 1214941"/>
              <a:gd name="connsiteX1" fmla="*/ 752169 w 2875936"/>
              <a:gd name="connsiteY1" fmla="*/ 1096953 h 1214941"/>
              <a:gd name="connsiteX2" fmla="*/ 2168013 w 2875936"/>
              <a:gd name="connsiteY2" fmla="*/ 79315 h 1214941"/>
              <a:gd name="connsiteX3" fmla="*/ 2875936 w 2875936"/>
              <a:gd name="connsiteY3" fmla="*/ 64567 h 1214941"/>
              <a:gd name="connsiteX4" fmla="*/ 2875936 w 2875936"/>
              <a:gd name="connsiteY4" fmla="*/ 64567 h 1214941"/>
              <a:gd name="connsiteX0" fmla="*/ 0 w 2875936"/>
              <a:gd name="connsiteY0" fmla="*/ 1165179 h 1165179"/>
              <a:gd name="connsiteX1" fmla="*/ 752169 w 2875936"/>
              <a:gd name="connsiteY1" fmla="*/ 1047191 h 1165179"/>
              <a:gd name="connsiteX2" fmla="*/ 2138516 w 2875936"/>
              <a:gd name="connsiteY2" fmla="*/ 103295 h 1165179"/>
              <a:gd name="connsiteX3" fmla="*/ 2875936 w 2875936"/>
              <a:gd name="connsiteY3" fmla="*/ 14805 h 1165179"/>
              <a:gd name="connsiteX4" fmla="*/ 2875936 w 2875936"/>
              <a:gd name="connsiteY4" fmla="*/ 14805 h 1165179"/>
              <a:gd name="connsiteX0" fmla="*/ 0 w 2875936"/>
              <a:gd name="connsiteY0" fmla="*/ 1150374 h 1150374"/>
              <a:gd name="connsiteX1" fmla="*/ 752169 w 2875936"/>
              <a:gd name="connsiteY1" fmla="*/ 1032386 h 1150374"/>
              <a:gd name="connsiteX2" fmla="*/ 2123768 w 2875936"/>
              <a:gd name="connsiteY2" fmla="*/ 117987 h 1150374"/>
              <a:gd name="connsiteX3" fmla="*/ 2875936 w 2875936"/>
              <a:gd name="connsiteY3" fmla="*/ 0 h 1150374"/>
              <a:gd name="connsiteX4" fmla="*/ 2875936 w 2875936"/>
              <a:gd name="connsiteY4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936" h="1150374">
                <a:moveTo>
                  <a:pt x="0" y="1150374"/>
                </a:moveTo>
                <a:cubicBezTo>
                  <a:pt x="103239" y="1091381"/>
                  <a:pt x="398208" y="1204450"/>
                  <a:pt x="752169" y="1032386"/>
                </a:cubicBezTo>
                <a:cubicBezTo>
                  <a:pt x="1106130" y="860322"/>
                  <a:pt x="1769807" y="290051"/>
                  <a:pt x="2123768" y="117987"/>
                </a:cubicBezTo>
                <a:cubicBezTo>
                  <a:pt x="2477729" y="-54077"/>
                  <a:pt x="2750575" y="19664"/>
                  <a:pt x="2875936" y="0"/>
                </a:cubicBezTo>
                <a:lnTo>
                  <a:pt x="2875936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292080" y="2711457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732240" y="2705031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1691680" y="2742581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3131840" y="2692695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945439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021350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097261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4563373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39284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715195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136833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9212744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0288655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xmlns="" val="35212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999306" y="706436"/>
            <a:ext cx="1902184" cy="1371566"/>
            <a:chOff x="999306" y="706436"/>
            <a:chExt cx="1902184" cy="1371566"/>
          </a:xfrm>
        </p:grpSpPr>
        <p:pic>
          <p:nvPicPr>
            <p:cNvPr id="1026" name="Picture 2" descr="http://openclipart.org/image/800px/svg_to_png/171410/qubodup-whee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97443" y="785794"/>
              <a:ext cx="1212850" cy="12128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1506246" y="706436"/>
              <a:ext cx="1395244" cy="1371566"/>
            </a:xfrm>
            <a:prstGeom prst="arc">
              <a:avLst>
                <a:gd name="adj1" fmla="val 17870125"/>
                <a:gd name="adj2" fmla="val 21300240"/>
              </a:avLst>
            </a:prstGeom>
            <a:ln w="28575">
              <a:solidFill>
                <a:srgbClr val="C00000"/>
              </a:solidFill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000100" y="2000240"/>
              <a:ext cx="714380" cy="1588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5400000" flipH="1" flipV="1">
              <a:off x="642116" y="1643050"/>
              <a:ext cx="715174" cy="79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avec flèche 23"/>
          <p:cNvCxnSpPr/>
          <p:nvPr/>
        </p:nvCxnSpPr>
        <p:spPr>
          <a:xfrm>
            <a:off x="1500166" y="2000240"/>
            <a:ext cx="264320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openclipart.org/image/800px/svg_to_png/171410/qubodup-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700000">
            <a:off x="2365075" y="2279935"/>
            <a:ext cx="1212850" cy="1212850"/>
          </a:xfrm>
          <a:prstGeom prst="rect">
            <a:avLst/>
          </a:prstGeom>
          <a:noFill/>
        </p:spPr>
      </p:pic>
      <p:grpSp>
        <p:nvGrpSpPr>
          <p:cNvPr id="29" name="Groupe 28"/>
          <p:cNvGrpSpPr/>
          <p:nvPr/>
        </p:nvGrpSpPr>
        <p:grpSpPr>
          <a:xfrm>
            <a:off x="999306" y="2772349"/>
            <a:ext cx="715174" cy="715968"/>
            <a:chOff x="999306" y="1285860"/>
            <a:chExt cx="715174" cy="715968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1000100" y="2000240"/>
              <a:ext cx="714380" cy="1588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rot="5400000" flipH="1" flipV="1">
              <a:off x="642116" y="1643050"/>
              <a:ext cx="715174" cy="79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avec flèche 33"/>
          <p:cNvCxnSpPr/>
          <p:nvPr/>
        </p:nvCxnSpPr>
        <p:spPr>
          <a:xfrm>
            <a:off x="1500166" y="3486729"/>
            <a:ext cx="264320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76442" y="1928802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2552684" y="3262309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171679" y="3419474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785926"/>
            <a:ext cx="232306" cy="14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571876"/>
            <a:ext cx="561176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143248"/>
            <a:ext cx="46323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ZoneTexte 47"/>
          <p:cNvSpPr txBox="1"/>
          <p:nvPr/>
        </p:nvSpPr>
        <p:spPr>
          <a:xfrm>
            <a:off x="3714744" y="171448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t=t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714744" y="321468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t=t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:\Xavier Pessoles\2011_2012_XP\3_Cinematique\Cours\4_CinematiquePoint\png\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178703"/>
            <a:ext cx="1442373" cy="1440000"/>
          </a:xfrm>
          <a:prstGeom prst="rect">
            <a:avLst/>
          </a:prstGeom>
          <a:noFill/>
        </p:spPr>
      </p:pic>
      <p:pic>
        <p:nvPicPr>
          <p:cNvPr id="5" name="Picture 13" descr="H:\Xavier Pessoles\2011_2012_XP\3_Cinematique\Cours\4_CinematiquePoint\png\fig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78703"/>
            <a:ext cx="2638650" cy="1440000"/>
          </a:xfrm>
          <a:prstGeom prst="rect">
            <a:avLst/>
          </a:prstGeom>
          <a:noFill/>
        </p:spPr>
      </p:pic>
      <p:pic>
        <p:nvPicPr>
          <p:cNvPr id="6" name="Picture 14" descr="H:\Xavier Pessoles\2011_2012_XP\3_Cinematique\Cours\4_CinematiquePoint\png\fig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0869" y="1178703"/>
            <a:ext cx="1026004" cy="14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3" name="Picture 11" descr="C:\Documents and Settings\JIPE\Bureau\PompePHP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6673" y="1000108"/>
            <a:ext cx="1687612" cy="1260000"/>
          </a:xfrm>
          <a:prstGeom prst="rect">
            <a:avLst/>
          </a:prstGeom>
          <a:noFill/>
        </p:spPr>
      </p:pic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180108"/>
            <a:ext cx="78304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Groupe 41"/>
          <p:cNvGrpSpPr/>
          <p:nvPr/>
        </p:nvGrpSpPr>
        <p:grpSpPr>
          <a:xfrm>
            <a:off x="4572000" y="1130042"/>
            <a:ext cx="643736" cy="1000132"/>
            <a:chOff x="5000628" y="1142984"/>
            <a:chExt cx="643736" cy="1000132"/>
          </a:xfrm>
        </p:grpSpPr>
        <p:grpSp>
          <p:nvGrpSpPr>
            <p:cNvPr id="16" name="Groupe 15"/>
            <p:cNvGrpSpPr/>
            <p:nvPr/>
          </p:nvGrpSpPr>
          <p:grpSpPr>
            <a:xfrm>
              <a:off x="5000628" y="1643050"/>
              <a:ext cx="500066" cy="500066"/>
              <a:chOff x="5000628" y="1643050"/>
              <a:chExt cx="500066" cy="500066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5000628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5153028" y="1795450"/>
                <a:ext cx="195266" cy="1952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5000628" y="1142984"/>
              <a:ext cx="500066" cy="500066"/>
              <a:chOff x="5000628" y="1643050"/>
              <a:chExt cx="500066" cy="500066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000628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153028" y="1795450"/>
                <a:ext cx="195266" cy="1952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" name="Connecteur droit 20"/>
            <p:cNvCxnSpPr>
              <a:stCxn id="19" idx="7"/>
              <a:endCxn id="18" idx="7"/>
            </p:cNvCxnSpPr>
            <p:nvPr/>
          </p:nvCxnSpPr>
          <p:spPr>
            <a:xfrm rot="5400000" flipH="1" flipV="1">
              <a:off x="5319698" y="1216218"/>
              <a:ext cx="107763" cy="1077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15" idx="5"/>
              <a:endCxn id="14" idx="5"/>
            </p:cNvCxnSpPr>
            <p:nvPr/>
          </p:nvCxnSpPr>
          <p:spPr>
            <a:xfrm rot="16200000" flipH="1">
              <a:off x="5319698" y="1962119"/>
              <a:ext cx="107763" cy="10776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rot="10800000">
              <a:off x="5348294" y="1890702"/>
              <a:ext cx="295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5400000" flipH="1" flipV="1">
              <a:off x="5393536" y="1647020"/>
              <a:ext cx="50006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0800000">
              <a:off x="5348294" y="1395399"/>
              <a:ext cx="295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4714876" y="142873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I</a:t>
            </a:r>
            <a:endParaRPr lang="fr-FR" sz="1200" i="1" baseline="-250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929190" y="100010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rgbClr val="00B050"/>
                </a:solidFill>
              </a:rPr>
              <a:t>S</a:t>
            </a:r>
            <a:r>
              <a:rPr lang="fr-FR" sz="1200" b="1" i="1" baseline="-25000" dirty="0" smtClean="0">
                <a:solidFill>
                  <a:srgbClr val="00B050"/>
                </a:solidFill>
              </a:rPr>
              <a:t>1</a:t>
            </a:r>
            <a:endParaRPr lang="fr-FR" sz="1200" b="1" i="1" baseline="-25000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929190" y="1937555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rgbClr val="7030A0"/>
                </a:solidFill>
              </a:rPr>
              <a:t>S</a:t>
            </a:r>
            <a:r>
              <a:rPr lang="fr-FR" sz="1200" b="1" i="1" baseline="-25000" dirty="0" smtClean="0">
                <a:solidFill>
                  <a:srgbClr val="7030A0"/>
                </a:solidFill>
              </a:rPr>
              <a:t>2</a:t>
            </a:r>
            <a:endParaRPr lang="fr-FR" sz="1200" b="1" i="1" baseline="-25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961008" y="198543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961008" y="54527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ZoneTexte 6"/>
              <p:cNvSpPr txBox="1"/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ZoneTexte 7"/>
              <p:cNvSpPr txBox="1"/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blipFill rotWithShape="1"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H="1">
            <a:off x="-180527" y="1985431"/>
            <a:ext cx="1141535" cy="72348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GitHub\CI_03_EtudeCinematique\05_CinematiqueDuSolide\Cours\png\Jarno_Cessn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963092" y="746673"/>
            <a:ext cx="209074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>
            <a:off x="2128379" y="1412776"/>
            <a:ext cx="547849" cy="53897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2008464" y="980728"/>
            <a:ext cx="119915" cy="43204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763688" y="1412776"/>
            <a:ext cx="364691" cy="40554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ZoneTexte 31"/>
              <p:cNvSpPr txBox="1"/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ZoneTexte 37"/>
              <p:cNvSpPr txBox="1"/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ZoneTexte 38"/>
              <p:cNvSpPr txBox="1"/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blipFill rotWithShape="1">
                <a:blip r:embed="rId8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ZoneTexte 40"/>
              <p:cNvSpPr txBox="1"/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7338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84019" y="935231"/>
            <a:ext cx="2960247" cy="3010062"/>
            <a:chOff x="-284019" y="935231"/>
            <a:chExt cx="2960247" cy="3010062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835696" y="935231"/>
            <a:ext cx="3007696" cy="3010062"/>
            <a:chOff x="-284019" y="935231"/>
            <a:chExt cx="3007696" cy="3010062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Arc 69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2105886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139</Words>
  <Application>Microsoft Office PowerPoint</Application>
  <PresentationFormat>Affichage à l'écran (4:3)</PresentationFormat>
  <Paragraphs>213</Paragraphs>
  <Slides>22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4" baseType="lpstr">
      <vt:lpstr>Thème Office</vt:lpstr>
      <vt:lpstr>Microsoft Éditeur d'équations 3.0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93</cp:revision>
  <dcterms:created xsi:type="dcterms:W3CDTF">2011-12-19T17:08:40Z</dcterms:created>
  <dcterms:modified xsi:type="dcterms:W3CDTF">2014-10-07T09:19:41Z</dcterms:modified>
</cp:coreProperties>
</file>