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84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1357322" cy="20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2285984" y="364331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714620"/>
            <a:ext cx="1381125" cy="1352550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3083702" y="2571743"/>
            <a:ext cx="1631173" cy="1631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2428860" y="3286124"/>
            <a:ext cx="1357322" cy="1000132"/>
          </a:xfrm>
          <a:prstGeom prst="arc">
            <a:avLst>
              <a:gd name="adj1" fmla="val 2246856"/>
              <a:gd name="adj2" fmla="val 7047178"/>
            </a:avLst>
          </a:prstGeom>
          <a:noFill/>
          <a:ln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500430" y="3500438"/>
            <a:ext cx="71438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464711" y="3393281"/>
            <a:ext cx="714380" cy="35719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H="1">
            <a:off x="3571868" y="3286124"/>
            <a:ext cx="142876" cy="428628"/>
          </a:xfrm>
          <a:prstGeom prst="arc">
            <a:avLst>
              <a:gd name="adj1" fmla="val 14724515"/>
              <a:gd name="adj2" fmla="val 7330588"/>
            </a:avLst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headEnd type="stealth"/>
                <a:tailEnd type="stealth"/>
              </a:ln>
            </a:endParaRPr>
          </a:p>
        </p:txBody>
      </p:sp>
      <p:sp>
        <p:nvSpPr>
          <p:cNvPr id="19" name="Arc 18"/>
          <p:cNvSpPr/>
          <p:nvPr/>
        </p:nvSpPr>
        <p:spPr>
          <a:xfrm rot="16879594" flipH="1">
            <a:off x="3581725" y="3684015"/>
            <a:ext cx="142876" cy="428628"/>
          </a:xfrm>
          <a:prstGeom prst="arc">
            <a:avLst>
              <a:gd name="adj1" fmla="val 14044754"/>
              <a:gd name="adj2" fmla="val 7330588"/>
            </a:avLst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headEnd type="stealth"/>
                <a:tailEnd type="stealth"/>
              </a:ln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500430" y="3929066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0000"/>
                </a:solidFill>
              </a:rPr>
              <a:t>Roulis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030527" y="3309937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0000"/>
                </a:solidFill>
              </a:rPr>
              <a:t>Tangage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Github\03_Etude_Cinematique_Systemes_Solides_Chaine_Energie_Analyser_Modeliser_Resoudre\06_CinematiquePoint\Applications_02_TransmissionNAO\images\Tangage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576702"/>
            <a:ext cx="2025421" cy="2160000"/>
          </a:xfrm>
          <a:prstGeom prst="rect">
            <a:avLst/>
          </a:prstGeom>
          <a:noFill/>
        </p:spPr>
      </p:pic>
      <p:pic>
        <p:nvPicPr>
          <p:cNvPr id="1027" name="Picture 3" descr="G:\Github\03_Etude_Cinematique_Systemes_Solides_Chaine_Energie_Analyser_Modeliser_Resoudre\06_CinematiquePoint\Applications_02_TransmissionNAO\images\Tangage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71480"/>
            <a:ext cx="2196611" cy="2160000"/>
          </a:xfrm>
          <a:prstGeom prst="rect">
            <a:avLst/>
          </a:prstGeom>
          <a:noFill/>
        </p:spPr>
      </p:pic>
      <p:cxnSp>
        <p:nvCxnSpPr>
          <p:cNvPr id="7" name="Connecteur droit avec flèche 6"/>
          <p:cNvCxnSpPr/>
          <p:nvPr/>
        </p:nvCxnSpPr>
        <p:spPr>
          <a:xfrm rot="10800000" flipV="1">
            <a:off x="4157662" y="1428736"/>
            <a:ext cx="842967" cy="68262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72066" y="1157273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1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Roue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Pignon</a:t>
            </a:r>
          </a:p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2</a:t>
            </a:r>
          </a:p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3</a:t>
            </a:r>
          </a:p>
          <a:p>
            <a:endParaRPr lang="fr-FR" sz="1000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4205284" y="1585897"/>
            <a:ext cx="795344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0800000">
            <a:off x="4286248" y="1738297"/>
            <a:ext cx="714380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 flipV="1">
            <a:off x="4362449" y="1890698"/>
            <a:ext cx="642944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Github\03_Etude_Cinematique_Systemes_Solides_Chaine_Energie_Analyser_Modeliser_Resoudre\06_CinematiquePoint\Applications_02_TransmissionNAO\images\Tangage_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908720"/>
            <a:ext cx="3125634" cy="3073539"/>
          </a:xfrm>
          <a:prstGeom prst="rect">
            <a:avLst/>
          </a:prstGeom>
          <a:noFill/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1EEF559-E9E2-495F-BC98-9FB237F4956E}"/>
              </a:ext>
            </a:extLst>
          </p:cNvPr>
          <p:cNvSpPr txBox="1"/>
          <p:nvPr/>
        </p:nvSpPr>
        <p:spPr>
          <a:xfrm>
            <a:off x="4716016" y="23224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3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5434B29-D41E-414F-8A2C-E274C8875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99992" y="2445587"/>
            <a:ext cx="216024" cy="191325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E5717-4C57-41BF-B4DA-B84D6996A7C7}"/>
              </a:ext>
            </a:extLst>
          </p:cNvPr>
          <p:cNvSpPr txBox="1"/>
          <p:nvPr/>
        </p:nvSpPr>
        <p:spPr>
          <a:xfrm>
            <a:off x="4716016" y="20344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2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1490F51-3073-481A-A6AA-4E3D5922FA2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55976" y="2157555"/>
            <a:ext cx="360040" cy="318875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560E787-C133-4CF7-82BD-ED54A4E078EB}"/>
              </a:ext>
            </a:extLst>
          </p:cNvPr>
          <p:cNvSpPr txBox="1"/>
          <p:nvPr/>
        </p:nvSpPr>
        <p:spPr>
          <a:xfrm>
            <a:off x="4716016" y="17464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1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03885EB-445D-4B5E-A621-6A27BA6DCE9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83968" y="1869523"/>
            <a:ext cx="432048" cy="38265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7D28C40-8C16-4F90-9B22-2BFAE9746842}"/>
              </a:ext>
            </a:extLst>
          </p:cNvPr>
          <p:cNvSpPr txBox="1"/>
          <p:nvPr/>
        </p:nvSpPr>
        <p:spPr>
          <a:xfrm>
            <a:off x="4716016" y="14847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Pignon moteur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A13A4B6-B7CD-4D30-98E2-80ED9EDD47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04590" y="1607895"/>
            <a:ext cx="511426" cy="452953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4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Github\03_Etude_Cinematique_Systemes_Solides_Chaine_Energie_Analyser_Modeliser_Resoudre\06_CinematiquePoint\Applications_02_TransmissionNAO\images\Roulis_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1195529"/>
            <a:ext cx="2010439" cy="2882765"/>
          </a:xfrm>
          <a:prstGeom prst="rect">
            <a:avLst/>
          </a:prstGeom>
          <a:noFill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AB57BE-FD66-43D0-BE31-0C593321508D}"/>
              </a:ext>
            </a:extLst>
          </p:cNvPr>
          <p:cNvSpPr txBox="1"/>
          <p:nvPr/>
        </p:nvSpPr>
        <p:spPr>
          <a:xfrm>
            <a:off x="4407312" y="2463331"/>
            <a:ext cx="1100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Pignon moteur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E737EB2-E373-4CA9-9F64-2D9F6F88EEA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67944" y="2586442"/>
            <a:ext cx="339368" cy="28282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A4D29F5-72B6-445F-A0C4-115191314329}"/>
              </a:ext>
            </a:extLst>
          </p:cNvPr>
          <p:cNvSpPr txBox="1"/>
          <p:nvPr/>
        </p:nvSpPr>
        <p:spPr>
          <a:xfrm>
            <a:off x="4407312" y="2204864"/>
            <a:ext cx="1100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1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FFF8FAA-05EC-457B-AECE-60D73F17504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934748" y="2327975"/>
            <a:ext cx="472564" cy="393823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72EF14D-3A3C-4DEE-B029-BEA43383F8BC}"/>
              </a:ext>
            </a:extLst>
          </p:cNvPr>
          <p:cNvSpPr txBox="1"/>
          <p:nvPr/>
        </p:nvSpPr>
        <p:spPr>
          <a:xfrm>
            <a:off x="4407312" y="1988840"/>
            <a:ext cx="1100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3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DA292A-2E26-4060-8636-47B367A01FE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90227" y="2111951"/>
            <a:ext cx="717085" cy="59760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AC80178-EF15-488A-9F6F-86C8AAB3AEDB}"/>
              </a:ext>
            </a:extLst>
          </p:cNvPr>
          <p:cNvSpPr txBox="1"/>
          <p:nvPr/>
        </p:nvSpPr>
        <p:spPr>
          <a:xfrm>
            <a:off x="4572000" y="28147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Roue 2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7EE2C56-87F7-4D2B-B21A-0E75151C030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923928" y="2937823"/>
            <a:ext cx="648072" cy="12311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Github\03_Etude_Cinematique_Systemes_Solides_Chaine_Energie_Analyser_Modeliser_Resoudre\06_CinematiquePoint\Applications_02_TransmissionNAO\images\Roulis_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714620"/>
            <a:ext cx="1506383" cy="2160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571736" y="328612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1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Roue</a:t>
            </a:r>
          </a:p>
          <a:p>
            <a:pPr>
              <a:buFont typeface="Arial" pitchFamily="34" charset="0"/>
              <a:buChar char="•"/>
            </a:pPr>
            <a:r>
              <a:rPr lang="fr-FR" sz="1000" dirty="0"/>
              <a:t> Pignon</a:t>
            </a:r>
          </a:p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2</a:t>
            </a:r>
          </a:p>
          <a:p>
            <a:r>
              <a:rPr lang="fr-FR" sz="1000" dirty="0"/>
              <a:t>Mobile Tangage </a:t>
            </a:r>
            <a:r>
              <a:rPr lang="fr-FR" sz="1000" dirty="0" err="1"/>
              <a:t>Inf</a:t>
            </a:r>
            <a:r>
              <a:rPr lang="fr-FR" sz="1000" dirty="0"/>
              <a:t> 3</a:t>
            </a:r>
          </a:p>
          <a:p>
            <a:endParaRPr lang="fr-FR" sz="10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857620" y="3857628"/>
            <a:ext cx="1214446" cy="285752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214678" y="3714752"/>
            <a:ext cx="1857388" cy="142876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214678" y="3571876"/>
            <a:ext cx="1857388" cy="214314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G:\Github\03_Etude_Cinematique_Systemes_Solides_Chaine_Energie_Analyser_Modeliser_Resoudre\06_CinematiquePoint\Applications_02_TransmissionNAO\images\Roulis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0069" y="3429000"/>
            <a:ext cx="1668000" cy="2160000"/>
          </a:xfrm>
          <a:prstGeom prst="rect">
            <a:avLst/>
          </a:prstGeom>
          <a:noFill/>
        </p:spPr>
      </p:pic>
      <p:cxnSp>
        <p:nvCxnSpPr>
          <p:cNvPr id="38" name="Connecteur droit avec flèche 37"/>
          <p:cNvCxnSpPr/>
          <p:nvPr/>
        </p:nvCxnSpPr>
        <p:spPr>
          <a:xfrm>
            <a:off x="3857620" y="4000504"/>
            <a:ext cx="1000132" cy="1588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15</cp:revision>
  <dcterms:modified xsi:type="dcterms:W3CDTF">2019-01-30T14:50:28Z</dcterms:modified>
</cp:coreProperties>
</file>