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38" autoAdjust="0"/>
  </p:normalViewPr>
  <p:slideViewPr>
    <p:cSldViewPr>
      <p:cViewPr>
        <p:scale>
          <a:sx n="160" d="100"/>
          <a:sy n="160" d="100"/>
        </p:scale>
        <p:origin x="123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Xavier Pessoles\Dropbox\PartageXavier\PTSI\Exercices\Dossiers\022_Perforateur\Coloriage\Perforatrice_Pla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44"/>
            <a:ext cx="9125812" cy="64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6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Connecteur droit 224"/>
          <p:cNvCxnSpPr/>
          <p:nvPr/>
        </p:nvCxnSpPr>
        <p:spPr>
          <a:xfrm flipV="1">
            <a:off x="6491161" y="1556971"/>
            <a:ext cx="0" cy="2953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V="1">
            <a:off x="7060904" y="1724664"/>
            <a:ext cx="0" cy="105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6863606" y="1934840"/>
            <a:ext cx="469776" cy="109355"/>
            <a:chOff x="4329184" y="3382181"/>
            <a:chExt cx="469776" cy="109355"/>
          </a:xfrm>
        </p:grpSpPr>
        <p:sp>
          <p:nvSpPr>
            <p:cNvPr id="35" name="Rectangle 34"/>
            <p:cNvSpPr/>
            <p:nvPr/>
          </p:nvSpPr>
          <p:spPr>
            <a:xfrm>
              <a:off x="4416676" y="3382181"/>
              <a:ext cx="216000" cy="108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4329184" y="3436181"/>
              <a:ext cx="46977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4381686" y="3383536"/>
              <a:ext cx="0" cy="108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4671730" y="3382181"/>
              <a:ext cx="0" cy="108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necteur droit 39"/>
          <p:cNvCxnSpPr/>
          <p:nvPr/>
        </p:nvCxnSpPr>
        <p:spPr>
          <a:xfrm>
            <a:off x="7326492" y="1990195"/>
            <a:ext cx="0" cy="4846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/>
          <p:cNvGrpSpPr/>
          <p:nvPr/>
        </p:nvGrpSpPr>
        <p:grpSpPr>
          <a:xfrm>
            <a:off x="5276136" y="1630155"/>
            <a:ext cx="772864" cy="109355"/>
            <a:chOff x="3960784" y="3382181"/>
            <a:chExt cx="772864" cy="109355"/>
          </a:xfrm>
        </p:grpSpPr>
        <p:sp>
          <p:nvSpPr>
            <p:cNvPr id="44" name="Rectangle 43"/>
            <p:cNvSpPr/>
            <p:nvPr/>
          </p:nvSpPr>
          <p:spPr>
            <a:xfrm>
              <a:off x="4416676" y="3382181"/>
              <a:ext cx="216000" cy="10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4334628" y="3434826"/>
              <a:ext cx="399020" cy="135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381686" y="3383536"/>
              <a:ext cx="0" cy="108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4671730" y="3382181"/>
              <a:ext cx="0" cy="108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/>
            <p:cNvCxnSpPr/>
            <p:nvPr/>
          </p:nvCxnSpPr>
          <p:spPr>
            <a:xfrm flipH="1">
              <a:off x="3960784" y="3436394"/>
              <a:ext cx="142288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6084168" y="1628800"/>
            <a:ext cx="469776" cy="109355"/>
            <a:chOff x="4329184" y="3382181"/>
            <a:chExt cx="469776" cy="109355"/>
          </a:xfrm>
        </p:grpSpPr>
        <p:sp>
          <p:nvSpPr>
            <p:cNvPr id="49" name="Rectangle 48"/>
            <p:cNvSpPr/>
            <p:nvPr/>
          </p:nvSpPr>
          <p:spPr>
            <a:xfrm>
              <a:off x="4416676" y="3382181"/>
              <a:ext cx="216000" cy="108000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0" name="Connecteur droit 49"/>
            <p:cNvCxnSpPr/>
            <p:nvPr/>
          </p:nvCxnSpPr>
          <p:spPr>
            <a:xfrm>
              <a:off x="4329184" y="3436181"/>
              <a:ext cx="46977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4381686" y="3383536"/>
              <a:ext cx="0" cy="1080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4671730" y="3382181"/>
              <a:ext cx="0" cy="1080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 52"/>
          <p:cNvGrpSpPr/>
          <p:nvPr/>
        </p:nvGrpSpPr>
        <p:grpSpPr>
          <a:xfrm>
            <a:off x="7469910" y="2418855"/>
            <a:ext cx="290044" cy="109355"/>
            <a:chOff x="4381686" y="3382181"/>
            <a:chExt cx="290044" cy="109355"/>
          </a:xfrm>
        </p:grpSpPr>
        <p:sp>
          <p:nvSpPr>
            <p:cNvPr id="54" name="Rectangle 53"/>
            <p:cNvSpPr/>
            <p:nvPr/>
          </p:nvSpPr>
          <p:spPr>
            <a:xfrm>
              <a:off x="4416676" y="3382181"/>
              <a:ext cx="216000" cy="10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>
              <a:off x="4381686" y="3383536"/>
              <a:ext cx="0" cy="108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4671730" y="3382181"/>
              <a:ext cx="0" cy="108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4355976" y="3356992"/>
            <a:ext cx="432048" cy="109355"/>
            <a:chOff x="4329184" y="3382181"/>
            <a:chExt cx="432048" cy="109355"/>
          </a:xfrm>
        </p:grpSpPr>
        <p:sp>
          <p:nvSpPr>
            <p:cNvPr id="59" name="Rectangle 58"/>
            <p:cNvSpPr/>
            <p:nvPr/>
          </p:nvSpPr>
          <p:spPr>
            <a:xfrm>
              <a:off x="4416676" y="3382181"/>
              <a:ext cx="216000" cy="10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" name="Connecteur droit 59"/>
            <p:cNvCxnSpPr/>
            <p:nvPr/>
          </p:nvCxnSpPr>
          <p:spPr>
            <a:xfrm>
              <a:off x="4329184" y="3436181"/>
              <a:ext cx="432048" cy="13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4381686" y="3383536"/>
              <a:ext cx="0" cy="10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71730" y="3382181"/>
              <a:ext cx="0" cy="10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/>
          <p:cNvGrpSpPr/>
          <p:nvPr/>
        </p:nvGrpSpPr>
        <p:grpSpPr>
          <a:xfrm>
            <a:off x="6481322" y="2419533"/>
            <a:ext cx="1763086" cy="109355"/>
            <a:chOff x="4329184" y="3382181"/>
            <a:chExt cx="1763086" cy="109355"/>
          </a:xfrm>
        </p:grpSpPr>
        <p:sp>
          <p:nvSpPr>
            <p:cNvPr id="73" name="Rectangle 72"/>
            <p:cNvSpPr/>
            <p:nvPr/>
          </p:nvSpPr>
          <p:spPr>
            <a:xfrm>
              <a:off x="4416676" y="3382181"/>
              <a:ext cx="216000" cy="108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4329184" y="3436181"/>
              <a:ext cx="176308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4381686" y="3383536"/>
              <a:ext cx="0" cy="108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4671730" y="3382181"/>
              <a:ext cx="0" cy="108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/>
          <p:cNvCxnSpPr/>
          <p:nvPr/>
        </p:nvCxnSpPr>
        <p:spPr>
          <a:xfrm>
            <a:off x="4788024" y="3410992"/>
            <a:ext cx="37728" cy="324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5418424" y="3090889"/>
            <a:ext cx="125268" cy="6426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4825752" y="3643542"/>
            <a:ext cx="592672" cy="180000"/>
            <a:chOff x="4825752" y="3643542"/>
            <a:chExt cx="592672" cy="180000"/>
          </a:xfrm>
        </p:grpSpPr>
        <p:grpSp>
          <p:nvGrpSpPr>
            <p:cNvPr id="67" name="Groupe 66"/>
            <p:cNvGrpSpPr/>
            <p:nvPr/>
          </p:nvGrpSpPr>
          <p:grpSpPr>
            <a:xfrm>
              <a:off x="4932040" y="3643542"/>
              <a:ext cx="180000" cy="180000"/>
              <a:chOff x="3743912" y="1952840"/>
              <a:chExt cx="180000" cy="180000"/>
            </a:xfrm>
          </p:grpSpPr>
          <p:sp>
            <p:nvSpPr>
              <p:cNvPr id="63" name="Ellipse 62"/>
              <p:cNvSpPr/>
              <p:nvPr/>
            </p:nvSpPr>
            <p:spPr>
              <a:xfrm>
                <a:off x="3779912" y="1988840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Arc 64"/>
              <p:cNvSpPr/>
              <p:nvPr/>
            </p:nvSpPr>
            <p:spPr>
              <a:xfrm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 flipV="1"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79" name="Connecteur droit 78"/>
            <p:cNvCxnSpPr>
              <a:endCxn id="63" idx="2"/>
            </p:cNvCxnSpPr>
            <p:nvPr/>
          </p:nvCxnSpPr>
          <p:spPr>
            <a:xfrm flipV="1">
              <a:off x="4825752" y="3733542"/>
              <a:ext cx="142288" cy="14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>
              <a:endCxn id="86" idx="2"/>
            </p:cNvCxnSpPr>
            <p:nvPr/>
          </p:nvCxnSpPr>
          <p:spPr>
            <a:xfrm flipV="1">
              <a:off x="5076040" y="3733542"/>
              <a:ext cx="92096" cy="14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e 84"/>
            <p:cNvGrpSpPr/>
            <p:nvPr/>
          </p:nvGrpSpPr>
          <p:grpSpPr>
            <a:xfrm>
              <a:off x="5132136" y="3643542"/>
              <a:ext cx="180000" cy="180000"/>
              <a:chOff x="3743912" y="1952840"/>
              <a:chExt cx="180000" cy="180000"/>
            </a:xfrm>
          </p:grpSpPr>
          <p:sp>
            <p:nvSpPr>
              <p:cNvPr id="86" name="Ellipse 85"/>
              <p:cNvSpPr/>
              <p:nvPr/>
            </p:nvSpPr>
            <p:spPr>
              <a:xfrm>
                <a:off x="3779912" y="1988840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Arc 86"/>
              <p:cNvSpPr/>
              <p:nvPr/>
            </p:nvSpPr>
            <p:spPr>
              <a:xfrm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8" name="Arc 87"/>
              <p:cNvSpPr/>
              <p:nvPr/>
            </p:nvSpPr>
            <p:spPr>
              <a:xfrm flipV="1"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91" name="Connecteur droit 90"/>
            <p:cNvCxnSpPr/>
            <p:nvPr/>
          </p:nvCxnSpPr>
          <p:spPr>
            <a:xfrm flipV="1">
              <a:off x="5276136" y="3735025"/>
              <a:ext cx="142288" cy="14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/>
          <p:cNvGrpSpPr/>
          <p:nvPr/>
        </p:nvGrpSpPr>
        <p:grpSpPr>
          <a:xfrm>
            <a:off x="5543692" y="2997924"/>
            <a:ext cx="592672" cy="180000"/>
            <a:chOff x="4825752" y="3643542"/>
            <a:chExt cx="592672" cy="180000"/>
          </a:xfrm>
        </p:grpSpPr>
        <p:grpSp>
          <p:nvGrpSpPr>
            <p:cNvPr id="94" name="Groupe 93"/>
            <p:cNvGrpSpPr/>
            <p:nvPr/>
          </p:nvGrpSpPr>
          <p:grpSpPr>
            <a:xfrm>
              <a:off x="4932040" y="3643542"/>
              <a:ext cx="180000" cy="180000"/>
              <a:chOff x="3743912" y="1952840"/>
              <a:chExt cx="180000" cy="180000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3779912" y="1988840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Arc 102"/>
              <p:cNvSpPr/>
              <p:nvPr/>
            </p:nvSpPr>
            <p:spPr>
              <a:xfrm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Arc 103"/>
              <p:cNvSpPr/>
              <p:nvPr/>
            </p:nvSpPr>
            <p:spPr>
              <a:xfrm flipV="1"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95" name="Connecteur droit 94"/>
            <p:cNvCxnSpPr>
              <a:endCxn id="102" idx="2"/>
            </p:cNvCxnSpPr>
            <p:nvPr/>
          </p:nvCxnSpPr>
          <p:spPr>
            <a:xfrm flipV="1">
              <a:off x="4825752" y="3733542"/>
              <a:ext cx="142288" cy="14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>
              <a:endCxn id="99" idx="2"/>
            </p:cNvCxnSpPr>
            <p:nvPr/>
          </p:nvCxnSpPr>
          <p:spPr>
            <a:xfrm flipV="1">
              <a:off x="5076040" y="3733542"/>
              <a:ext cx="92096" cy="14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e 96"/>
            <p:cNvGrpSpPr/>
            <p:nvPr/>
          </p:nvGrpSpPr>
          <p:grpSpPr>
            <a:xfrm>
              <a:off x="5132136" y="3643542"/>
              <a:ext cx="180000" cy="180000"/>
              <a:chOff x="3743912" y="1952840"/>
              <a:chExt cx="180000" cy="180000"/>
            </a:xfrm>
          </p:grpSpPr>
          <p:sp>
            <p:nvSpPr>
              <p:cNvPr id="99" name="Ellipse 98"/>
              <p:cNvSpPr/>
              <p:nvPr/>
            </p:nvSpPr>
            <p:spPr>
              <a:xfrm>
                <a:off x="3779912" y="1988840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Arc 99"/>
              <p:cNvSpPr/>
              <p:nvPr/>
            </p:nvSpPr>
            <p:spPr>
              <a:xfrm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1" name="Arc 100"/>
              <p:cNvSpPr/>
              <p:nvPr/>
            </p:nvSpPr>
            <p:spPr>
              <a:xfrm flipV="1">
                <a:off x="3743912" y="1952840"/>
                <a:ext cx="180000" cy="180000"/>
              </a:xfrm>
              <a:prstGeom prst="arc">
                <a:avLst>
                  <a:gd name="adj1" fmla="val 1283919"/>
                  <a:gd name="adj2" fmla="val 9546495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98" name="Connecteur droit 97"/>
            <p:cNvCxnSpPr/>
            <p:nvPr/>
          </p:nvCxnSpPr>
          <p:spPr>
            <a:xfrm flipV="1">
              <a:off x="5276136" y="3735025"/>
              <a:ext cx="142288" cy="14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Connecteur droit 108"/>
          <p:cNvCxnSpPr/>
          <p:nvPr/>
        </p:nvCxnSpPr>
        <p:spPr>
          <a:xfrm flipH="1" flipV="1">
            <a:off x="6136670" y="3087925"/>
            <a:ext cx="250990" cy="323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6387660" y="3412347"/>
            <a:ext cx="3971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6777412" y="3284984"/>
            <a:ext cx="185" cy="23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5168135" y="2780928"/>
            <a:ext cx="1" cy="1620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 flipV="1">
            <a:off x="4868665" y="2788479"/>
            <a:ext cx="1" cy="1620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4868666" y="2788479"/>
            <a:ext cx="29947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 flipV="1">
            <a:off x="5016555" y="2232541"/>
            <a:ext cx="0" cy="5559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5400000">
            <a:off x="4908555" y="2473533"/>
            <a:ext cx="216000" cy="10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>
            <a:endCxn id="155" idx="0"/>
          </p:cNvCxnSpPr>
          <p:nvPr/>
        </p:nvCxnSpPr>
        <p:spPr>
          <a:xfrm flipV="1">
            <a:off x="5018403" y="2996936"/>
            <a:ext cx="0" cy="6466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0800000">
            <a:off x="4914515" y="2888936"/>
            <a:ext cx="216000" cy="108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4962555" y="2888936"/>
            <a:ext cx="108000" cy="10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/>
          <p:cNvGrpSpPr/>
          <p:nvPr/>
        </p:nvGrpSpPr>
        <p:grpSpPr>
          <a:xfrm>
            <a:off x="6426714" y="2530244"/>
            <a:ext cx="711638" cy="763998"/>
            <a:chOff x="6426714" y="2530244"/>
            <a:chExt cx="711638" cy="763998"/>
          </a:xfrm>
        </p:grpSpPr>
        <p:cxnSp>
          <p:nvCxnSpPr>
            <p:cNvPr id="167" name="Connecteur droit 166"/>
            <p:cNvCxnSpPr/>
            <p:nvPr/>
          </p:nvCxnSpPr>
          <p:spPr>
            <a:xfrm flipV="1">
              <a:off x="6777412" y="2655585"/>
              <a:ext cx="185" cy="62939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H="1" flipV="1">
              <a:off x="6674966" y="2530244"/>
              <a:ext cx="1848" cy="1253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6426714" y="3100210"/>
              <a:ext cx="1421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6496097" y="2655585"/>
              <a:ext cx="0" cy="44462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6496097" y="2655585"/>
              <a:ext cx="563001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6996252" y="2780928"/>
              <a:ext cx="1421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6706547" y="3294242"/>
              <a:ext cx="1421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H="1" flipV="1">
              <a:off x="7063200" y="2655585"/>
              <a:ext cx="4102" cy="12534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Connecteur droit 182"/>
          <p:cNvCxnSpPr/>
          <p:nvPr/>
        </p:nvCxnSpPr>
        <p:spPr>
          <a:xfrm>
            <a:off x="6706361" y="3515311"/>
            <a:ext cx="142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e 191"/>
          <p:cNvGrpSpPr/>
          <p:nvPr/>
        </p:nvGrpSpPr>
        <p:grpSpPr>
          <a:xfrm flipV="1">
            <a:off x="6421778" y="1658245"/>
            <a:ext cx="711638" cy="763998"/>
            <a:chOff x="6426714" y="2530244"/>
            <a:chExt cx="711638" cy="763998"/>
          </a:xfrm>
        </p:grpSpPr>
        <p:cxnSp>
          <p:nvCxnSpPr>
            <p:cNvPr id="193" name="Connecteur droit 192"/>
            <p:cNvCxnSpPr/>
            <p:nvPr/>
          </p:nvCxnSpPr>
          <p:spPr>
            <a:xfrm flipV="1">
              <a:off x="6777412" y="2655585"/>
              <a:ext cx="185" cy="62939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H="1" flipV="1">
              <a:off x="6674966" y="2530244"/>
              <a:ext cx="1848" cy="1253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>
              <a:off x="6426714" y="3100210"/>
              <a:ext cx="1421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H="1" flipV="1">
              <a:off x="6496097" y="2655585"/>
              <a:ext cx="0" cy="44462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>
              <a:off x="6496097" y="2655585"/>
              <a:ext cx="563001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6996252" y="2796786"/>
              <a:ext cx="1421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>
              <a:off x="6706547" y="3294242"/>
              <a:ext cx="1421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7063200" y="2658301"/>
              <a:ext cx="0" cy="1332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Connecteur droit 202"/>
          <p:cNvCxnSpPr/>
          <p:nvPr/>
        </p:nvCxnSpPr>
        <p:spPr>
          <a:xfrm>
            <a:off x="6989265" y="1829752"/>
            <a:ext cx="142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35" idx="0"/>
          </p:cNvCxnSpPr>
          <p:nvPr/>
        </p:nvCxnSpPr>
        <p:spPr>
          <a:xfrm flipV="1">
            <a:off x="7059098" y="1829752"/>
            <a:ext cx="0" cy="105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V="1">
            <a:off x="7058264" y="2042840"/>
            <a:ext cx="0" cy="105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V="1">
            <a:off x="7087033" y="3125704"/>
            <a:ext cx="0" cy="105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rot="5400000" flipV="1">
            <a:off x="7087033" y="3073160"/>
            <a:ext cx="0" cy="105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H="1" flipV="1">
            <a:off x="4551064" y="3462767"/>
            <a:ext cx="404" cy="542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>
            <a:off x="4551469" y="4005065"/>
            <a:ext cx="24447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7000872" y="3230792"/>
            <a:ext cx="0" cy="774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7000873" y="3234632"/>
            <a:ext cx="612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H="1" flipV="1">
            <a:off x="7602447" y="2526855"/>
            <a:ext cx="10453" cy="707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rot="5400000" flipV="1">
            <a:off x="6491161" y="1484792"/>
            <a:ext cx="0" cy="144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6049000" y="1556972"/>
            <a:ext cx="0" cy="12582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H="1">
            <a:off x="6278805" y="1556792"/>
            <a:ext cx="855" cy="8039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 flipV="1">
            <a:off x="6049000" y="1556971"/>
            <a:ext cx="230660" cy="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5425381" y="1630155"/>
            <a:ext cx="216000" cy="10800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3" name="Groupe 242"/>
          <p:cNvGrpSpPr/>
          <p:nvPr/>
        </p:nvGrpSpPr>
        <p:grpSpPr>
          <a:xfrm>
            <a:off x="5506381" y="1655036"/>
            <a:ext cx="54000" cy="54000"/>
            <a:chOff x="4937476" y="1340768"/>
            <a:chExt cx="72355" cy="72009"/>
          </a:xfrm>
        </p:grpSpPr>
        <p:cxnSp>
          <p:nvCxnSpPr>
            <p:cNvPr id="240" name="Connecteur droit 239"/>
            <p:cNvCxnSpPr/>
            <p:nvPr/>
          </p:nvCxnSpPr>
          <p:spPr>
            <a:xfrm flipH="1">
              <a:off x="4937476" y="1340768"/>
              <a:ext cx="72000" cy="72009"/>
            </a:xfrm>
            <a:prstGeom prst="line">
              <a:avLst/>
            </a:prstGeom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/>
            <p:nvPr/>
          </p:nvCxnSpPr>
          <p:spPr>
            <a:xfrm>
              <a:off x="4937831" y="1340768"/>
              <a:ext cx="72000" cy="72009"/>
            </a:xfrm>
            <a:prstGeom prst="line">
              <a:avLst/>
            </a:prstGeom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Ellipse 243"/>
          <p:cNvSpPr/>
          <p:nvPr/>
        </p:nvSpPr>
        <p:spPr>
          <a:xfrm>
            <a:off x="5367036" y="1279211"/>
            <a:ext cx="333044" cy="33304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45" name="Groupe 244"/>
          <p:cNvGrpSpPr/>
          <p:nvPr/>
        </p:nvGrpSpPr>
        <p:grpSpPr>
          <a:xfrm rot="2700000">
            <a:off x="5510588" y="1422873"/>
            <a:ext cx="45940" cy="45720"/>
            <a:chOff x="4937476" y="1340768"/>
            <a:chExt cx="72355" cy="72009"/>
          </a:xfrm>
        </p:grpSpPr>
        <p:cxnSp>
          <p:nvCxnSpPr>
            <p:cNvPr id="246" name="Connecteur droit 245"/>
            <p:cNvCxnSpPr/>
            <p:nvPr/>
          </p:nvCxnSpPr>
          <p:spPr>
            <a:xfrm flipH="1">
              <a:off x="4937476" y="1340768"/>
              <a:ext cx="72000" cy="72009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>
              <a:off x="4937831" y="1340768"/>
              <a:ext cx="72000" cy="72009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Ellipse 247"/>
          <p:cNvSpPr/>
          <p:nvPr/>
        </p:nvSpPr>
        <p:spPr>
          <a:xfrm>
            <a:off x="5479248" y="1391813"/>
            <a:ext cx="108000" cy="10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49" name="Connecteur droit 248"/>
          <p:cNvCxnSpPr>
            <a:stCxn id="244" idx="7"/>
          </p:cNvCxnSpPr>
          <p:nvPr/>
        </p:nvCxnSpPr>
        <p:spPr>
          <a:xfrm flipH="1">
            <a:off x="5533248" y="1327984"/>
            <a:ext cx="118059" cy="11862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>
            <a:endCxn id="248" idx="0"/>
          </p:cNvCxnSpPr>
          <p:nvPr/>
        </p:nvCxnSpPr>
        <p:spPr>
          <a:xfrm>
            <a:off x="5533248" y="1196752"/>
            <a:ext cx="0" cy="19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V="1">
            <a:off x="5274636" y="1194310"/>
            <a:ext cx="5748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>
            <a:off x="5854871" y="1440889"/>
            <a:ext cx="1096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5850076" y="1196752"/>
            <a:ext cx="0" cy="433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551064" y="1381556"/>
            <a:ext cx="405" cy="1975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4551469" y="1381556"/>
            <a:ext cx="736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>
            <a:off x="5288146" y="1192235"/>
            <a:ext cx="0" cy="19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6951098" y="1716763"/>
            <a:ext cx="656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 flipV="1">
            <a:off x="6951098" y="1435636"/>
            <a:ext cx="0" cy="281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V="1">
            <a:off x="7607673" y="1716764"/>
            <a:ext cx="0" cy="702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 flipV="1">
            <a:off x="5225626" y="3320239"/>
            <a:ext cx="0" cy="323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 flipV="1">
            <a:off x="5740389" y="2674621"/>
            <a:ext cx="0" cy="323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 flipV="1">
            <a:off x="5940076" y="2673633"/>
            <a:ext cx="0" cy="323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/>
          <p:cNvCxnSpPr/>
          <p:nvPr/>
        </p:nvCxnSpPr>
        <p:spPr>
          <a:xfrm>
            <a:off x="4551469" y="2528888"/>
            <a:ext cx="4110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/>
          <p:nvPr/>
        </p:nvCxnSpPr>
        <p:spPr>
          <a:xfrm flipV="1">
            <a:off x="5697038" y="4005065"/>
            <a:ext cx="0" cy="105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5589038" y="4122800"/>
            <a:ext cx="216000" cy="108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9" name="Connecteur droit 288"/>
          <p:cNvCxnSpPr/>
          <p:nvPr/>
        </p:nvCxnSpPr>
        <p:spPr>
          <a:xfrm flipH="1">
            <a:off x="5590684" y="4119360"/>
            <a:ext cx="2157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>
            <a:off x="5070555" y="2942936"/>
            <a:ext cx="9758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4864974" y="2950487"/>
            <a:ext cx="9758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835190" y="801579"/>
            <a:ext cx="240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ERREUR : remplacer par un pignon crémaillère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cp:lastPrinted>2013-01-19T20:43:37Z</cp:lastPrinted>
  <dcterms:created xsi:type="dcterms:W3CDTF">2013-01-19T19:21:37Z</dcterms:created>
  <dcterms:modified xsi:type="dcterms:W3CDTF">2013-02-19T16:31:40Z</dcterms:modified>
</cp:coreProperties>
</file>